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0" r:id="rId5"/>
    <p:sldId id="258" r:id="rId6"/>
    <p:sldId id="259" r:id="rId7"/>
    <p:sldId id="261" r:id="rId8"/>
    <p:sldId id="260" r:id="rId9"/>
    <p:sldId id="266" r:id="rId10"/>
    <p:sldId id="267" r:id="rId11"/>
    <p:sldId id="265" r:id="rId12"/>
    <p:sldId id="262" r:id="rId13"/>
    <p:sldId id="264" r:id="rId14"/>
    <p:sldId id="268" r:id="rId15"/>
    <p:sldId id="269" r:id="rId16"/>
    <p:sldId id="271" r:id="rId17"/>
    <p:sldId id="272" r:id="rId18"/>
    <p:sldId id="26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3A7"/>
    <a:srgbClr val="ECE9E6"/>
    <a:srgbClr val="F5F2EF"/>
    <a:srgbClr val="E6E6E6"/>
    <a:srgbClr val="BDB0A4"/>
    <a:srgbClr val="7E87A4"/>
    <a:srgbClr val="41D9E1"/>
    <a:srgbClr val="6699B2"/>
    <a:srgbClr val="6AAE86"/>
    <a:srgbClr val="7B3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6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E294D-858F-437E-8964-B81C6EF586C8}" type="doc">
      <dgm:prSet loTypeId="process" loCatId="process" qsTypeId="urn:microsoft.com/office/officeart/2005/8/quickstyle/3d3" qsCatId="3D" csTypeId="urn:microsoft.com/office/officeart/2005/8/colors/accent4_4" csCatId="accent4" phldr="1"/>
      <dgm:spPr/>
      <dgm:t>
        <a:bodyPr/>
        <a:lstStyle/>
        <a:p>
          <a:endParaRPr lang="zh-CN" altLang="en-US"/>
        </a:p>
      </dgm:t>
    </dgm:pt>
    <dgm:pt modelId="{722EBB12-65A4-421F-BBF3-B97F7B4DD08A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基层清理及处理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2473898C-40AD-4EB7-B5C5-7E8A884B61BD}" cxnId="{2DE1D1B8-1F8D-4108-A589-4E58AF2D28A1}" type="parTrans">
      <dgm:prSet/>
      <dgm:spPr/>
      <dgm:t>
        <a:bodyPr/>
        <a:lstStyle/>
        <a:p>
          <a:endParaRPr lang="zh-CN" altLang="en-US"/>
        </a:p>
      </dgm:t>
    </dgm:pt>
    <dgm:pt modelId="{493338AC-D7BF-4716-B5D1-5E95EF78048A}" cxnId="{2DE1D1B8-1F8D-4108-A589-4E58AF2D28A1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D5FDE767-FF75-4DD3-B8B1-A0B724F44ACB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贴边带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795143F4-0DA4-4ADA-8412-585FCE1E34D1}" cxnId="{E9C5D82E-481A-49AA-8101-A0E5DF81E0FC}" type="parTrans">
      <dgm:prSet/>
      <dgm:spPr/>
      <dgm:t>
        <a:bodyPr/>
        <a:lstStyle/>
        <a:p>
          <a:endParaRPr lang="zh-CN" altLang="en-US"/>
        </a:p>
      </dgm:t>
    </dgm:pt>
    <dgm:pt modelId="{089E4369-8DEE-4255-BF88-BA48CD06E6CF}" cxnId="{E9C5D82E-481A-49AA-8101-A0E5DF81E0FC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9A7713D1-AFC7-4C18-B537-4525D5E55038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配制</a:t>
          </a: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彩色高分子浆料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6E5FA700-47C0-4252-9C04-C0C01EBD39B8}" cxnId="{709D7819-B25F-4069-AD22-E3F6909B3872}" type="parTrans">
      <dgm:prSet/>
      <dgm:spPr/>
      <dgm:t>
        <a:bodyPr/>
        <a:lstStyle/>
        <a:p>
          <a:endParaRPr lang="zh-CN" altLang="en-US"/>
        </a:p>
      </dgm:t>
    </dgm:pt>
    <dgm:pt modelId="{64253846-19F8-4762-AAFB-87BD9F936B63}" cxnId="{709D7819-B25F-4069-AD22-E3F6909B3872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C1F21B34-1C23-4C24-BD22-F430F0CC7C5A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摊铺防滑耐磨浆料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F45D561E-A087-4946-AA82-1B4AD583FDD9}" cxnId="{CDF9DA4D-F7A7-43E0-9D3C-E857E3DBBD9F}" type="parTrans">
      <dgm:prSet/>
      <dgm:spPr/>
      <dgm:t>
        <a:bodyPr/>
        <a:lstStyle/>
        <a:p>
          <a:endParaRPr lang="zh-CN" altLang="en-US"/>
        </a:p>
      </dgm:t>
    </dgm:pt>
    <dgm:pt modelId="{CF61AF71-4207-4AD5-BD24-72877676D0E7}" cxnId="{CDF9DA4D-F7A7-43E0-9D3C-E857E3DBBD9F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48E0642B-E6F3-4C56-A4BF-45F19F459A7C}">
      <dgm:prSet phldrT="[文本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表面拉毛处理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CE1CDC0D-55F5-42A5-9EB3-19C05C6078A2}" cxnId="{A5EDF3C0-7647-4B8D-AE43-AB8592B4806C}" type="parTrans">
      <dgm:prSet/>
      <dgm:spPr/>
      <dgm:t>
        <a:bodyPr/>
        <a:lstStyle/>
        <a:p>
          <a:endParaRPr lang="zh-CN" altLang="en-US"/>
        </a:p>
      </dgm:t>
    </dgm:pt>
    <dgm:pt modelId="{3A7BA544-4699-4241-9E1E-D960782A2BB1}" cxnId="{A5EDF3C0-7647-4B8D-AE43-AB8592B4806C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D0095354-DE4E-44FD-B95E-E51ABBD967C6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厚度检查及处理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677BB6FC-5D50-46C8-AEF2-E18F1A0998AC}" cxnId="{A9079387-D4C5-4262-81CE-A59B32858E09}" type="parTrans">
      <dgm:prSet/>
      <dgm:spPr/>
      <dgm:t>
        <a:bodyPr/>
        <a:lstStyle/>
        <a:p>
          <a:endParaRPr lang="zh-CN" altLang="en-US"/>
        </a:p>
      </dgm:t>
    </dgm:pt>
    <dgm:pt modelId="{B465B6A1-5C6E-445D-ABD1-D6B7CD1FD3D2}" cxnId="{A9079387-D4C5-4262-81CE-A59B32858E09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51132D72-8649-4ED1-8A2B-8CD2287C0D44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喷撒</a:t>
          </a: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防滑</a:t>
          </a: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颗粒</a:t>
          </a: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charset="-122"/>
            <a:ea typeface="微软雅黑" panose="020B0503020204020204" charset="-122"/>
          </a:endParaRPr>
        </a:p>
      </dgm:t>
    </dgm:pt>
    <dgm:pt modelId="{9F245DC0-2814-452C-A34B-FC1CD052E7C9}" cxnId="{C38166BB-A5B8-4DC2-9B7D-07C40717F94D}" type="parTrans">
      <dgm:prSet/>
      <dgm:spPr/>
      <dgm:t>
        <a:bodyPr/>
        <a:lstStyle/>
        <a:p>
          <a:endParaRPr lang="zh-CN" altLang="en-US"/>
        </a:p>
      </dgm:t>
    </dgm:pt>
    <dgm:pt modelId="{64961E8A-2D5C-4A75-8259-C1F9253C8523}" cxnId="{C38166BB-A5B8-4DC2-9B7D-07C40717F94D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9B38312E-DD0E-408B-B6ED-E551DB9295BF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晾至规定养护时间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FBAEDD4A-4A40-4F2C-B3AA-E3767DDBE80F}" cxnId="{8F760918-AF77-4B6A-98AB-6F28AF86A36A}" type="parTrans">
      <dgm:prSet/>
      <dgm:spPr/>
      <dgm:t>
        <a:bodyPr/>
        <a:lstStyle/>
        <a:p>
          <a:endParaRPr lang="zh-CN" altLang="en-US"/>
        </a:p>
      </dgm:t>
    </dgm:pt>
    <dgm:pt modelId="{D9C3026F-A5F7-479E-9466-756802B59B1F}" cxnId="{8F760918-AF77-4B6A-98AB-6F28AF86A36A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68F99F24-A362-404B-9627-71800630FFF4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表面清理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98078A6E-7C03-4A12-AEB2-752CC1F6F822}" cxnId="{890F989A-73CD-45F1-BBAE-5942292248A8}" type="parTrans">
      <dgm:prSet/>
      <dgm:spPr/>
      <dgm:t>
        <a:bodyPr/>
        <a:lstStyle/>
        <a:p>
          <a:endParaRPr lang="zh-CN" altLang="en-US"/>
        </a:p>
      </dgm:t>
    </dgm:pt>
    <dgm:pt modelId="{37840815-84D7-4DA4-9AF5-AB3A673D901E}" cxnId="{890F989A-73CD-45F1-BBAE-5942292248A8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D6D5378C-BEDB-4D3E-9778-358BB6F6B43C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滚涂罩面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932CF9A2-7302-4A29-A518-33C710F4B8F7}" cxnId="{3197B6E5-F5BF-494E-9B8A-2B56C2F8DAAD}" type="parTrans">
      <dgm:prSet/>
      <dgm:spPr/>
      <dgm:t>
        <a:bodyPr/>
        <a:lstStyle/>
        <a:p>
          <a:endParaRPr lang="zh-CN" altLang="en-US"/>
        </a:p>
      </dgm:t>
    </dgm:pt>
    <dgm:pt modelId="{05A28403-5AB4-46B9-A5EA-A5C299C76096}" cxnId="{3197B6E5-F5BF-494E-9B8A-2B56C2F8DAAD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810F0DD4-1DE2-4607-9652-FB5A1EF32427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喷涂罩光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1409E7F9-5AF5-4409-B12C-B6AE859A5D82}" cxnId="{21AD484F-AE88-4E6F-A37B-DAC1E9B13F9B}" type="parTrans">
      <dgm:prSet/>
      <dgm:spPr/>
      <dgm:t>
        <a:bodyPr/>
        <a:lstStyle/>
        <a:p>
          <a:endParaRPr lang="zh-CN" altLang="en-US"/>
        </a:p>
      </dgm:t>
    </dgm:pt>
    <dgm:pt modelId="{26E011F6-113A-4F0E-8F13-48AFFC7B5B8A}" cxnId="{21AD484F-AE88-4E6F-A37B-DAC1E9B13F9B}" type="sibTrans">
      <dgm:prSet phldr="0"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rPr>
            <a:t/>
          </a:r>
          <a:endParaRPr lang="zh-CN" altLang="en-US" sz="2400">
            <a:solidFill>
              <a:schemeClr val="tx1"/>
            </a:solidFill>
            <a:latin typeface="微软雅黑" panose="020B0503020204020204" charset="-122"/>
            <a:ea typeface="微软雅黑" panose="020B0503020204020204" charset="-122"/>
          </a:endParaRPr>
        </a:p>
      </dgm:t>
    </dgm:pt>
    <dgm:pt modelId="{68F73E6C-55CA-4E1A-9459-194E947807A8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rPr>
            <a:t>完工验收</a:t>
          </a:r>
          <a:r>
            <a:rPr sz="2400">
              <a:latin typeface="微软雅黑" panose="020B0503020204020204" charset="-122"/>
              <a:ea typeface="微软雅黑" panose="020B0503020204020204" charset="-122"/>
            </a:rPr>
            <a:t/>
          </a:r>
          <a:endParaRPr sz="2400">
            <a:latin typeface="微软雅黑" panose="020B0503020204020204" charset="-122"/>
            <a:ea typeface="微软雅黑" panose="020B0503020204020204" charset="-122"/>
          </a:endParaRPr>
        </a:p>
      </dgm:t>
    </dgm:pt>
    <dgm:pt modelId="{32B9E230-1284-47D8-B6A0-179C0222CC10}" cxnId="{84CA19AF-2F75-4957-8FF2-9C9428958701}" type="parTrans">
      <dgm:prSet/>
      <dgm:spPr/>
      <dgm:t>
        <a:bodyPr/>
        <a:lstStyle/>
        <a:p>
          <a:endParaRPr lang="zh-CN" altLang="en-US"/>
        </a:p>
      </dgm:t>
    </dgm:pt>
    <dgm:pt modelId="{D4E36063-2BBB-44D5-89B3-BDF59C2B329E}" cxnId="{84CA19AF-2F75-4957-8FF2-9C9428958701}" type="sibTrans">
      <dgm:prSet/>
      <dgm:spPr/>
      <dgm:t>
        <a:bodyPr/>
        <a:lstStyle/>
        <a:p>
          <a:endParaRPr lang="zh-CN" altLang="en-US"/>
        </a:p>
      </dgm:t>
    </dgm:pt>
    <dgm:pt modelId="{3F3698B8-3829-4B20-9BD9-32AEF80F65CA}" type="pres">
      <dgm:prSet presAssocID="{229E294D-858F-437E-8964-B81C6EF586C8}" presName="Name0" presStyleCnt="0">
        <dgm:presLayoutVars>
          <dgm:dir/>
          <dgm:resizeHandles val="exact"/>
        </dgm:presLayoutVars>
      </dgm:prSet>
      <dgm:spPr/>
    </dgm:pt>
    <dgm:pt modelId="{9D2226BB-B990-4581-9266-C7553B73EB5E}" type="pres">
      <dgm:prSet presAssocID="{722EBB12-65A4-421F-BBF3-B97F7B4DD08A}" presName="node" presStyleLbl="node1" presStyleIdx="0" presStyleCnt="12">
        <dgm:presLayoutVars>
          <dgm:bulletEnabled val="1"/>
        </dgm:presLayoutVars>
      </dgm:prSet>
      <dgm:spPr/>
    </dgm:pt>
    <dgm:pt modelId="{767B4FD4-82AB-478F-BEDD-8D9446300ED5}" type="pres">
      <dgm:prSet presAssocID="{493338AC-D7BF-4716-B5D1-5E95EF78048A}" presName="sibTrans" presStyleLbl="sibTrans1D1" presStyleIdx="0" presStyleCnt="11"/>
      <dgm:spPr/>
    </dgm:pt>
    <dgm:pt modelId="{4819B1D8-5DB2-401F-B5EA-3E68370485B5}" type="pres">
      <dgm:prSet presAssocID="{493338AC-D7BF-4716-B5D1-5E95EF78048A}" presName="connectorText" presStyleCnt="0"/>
      <dgm:spPr/>
    </dgm:pt>
    <dgm:pt modelId="{467F779F-A30E-4D5F-835C-1609D05C3A4B}" type="pres">
      <dgm:prSet presAssocID="{D5FDE767-FF75-4DD3-B8B1-A0B724F44ACB}" presName="node" presStyleLbl="node1" presStyleIdx="1" presStyleCnt="12">
        <dgm:presLayoutVars>
          <dgm:bulletEnabled val="1"/>
        </dgm:presLayoutVars>
      </dgm:prSet>
      <dgm:spPr/>
    </dgm:pt>
    <dgm:pt modelId="{84761BD0-0AE4-4D04-870B-C08F52868894}" type="pres">
      <dgm:prSet presAssocID="{089E4369-8DEE-4255-BF88-BA48CD06E6CF}" presName="sibTrans" presStyleLbl="sibTrans1D1" presStyleIdx="1" presStyleCnt="11"/>
      <dgm:spPr/>
    </dgm:pt>
    <dgm:pt modelId="{11ED2AB5-9FC0-48A2-B9CC-1A20FCBDB4A7}" type="pres">
      <dgm:prSet presAssocID="{089E4369-8DEE-4255-BF88-BA48CD06E6CF}" presName="connectorText" presStyleCnt="0"/>
      <dgm:spPr/>
    </dgm:pt>
    <dgm:pt modelId="{5FE209E6-6969-4019-89C4-B1CCD901EB5A}" type="pres">
      <dgm:prSet presAssocID="{9A7713D1-AFC7-4C18-B537-4525D5E55038}" presName="node" presStyleLbl="node1" presStyleIdx="2" presStyleCnt="12" custLinFactNeighborY="719">
        <dgm:presLayoutVars>
          <dgm:bulletEnabled val="1"/>
        </dgm:presLayoutVars>
      </dgm:prSet>
      <dgm:spPr/>
    </dgm:pt>
    <dgm:pt modelId="{3FCD1E7E-A8A5-45AB-86E7-D26CF1D91B77}" type="pres">
      <dgm:prSet presAssocID="{64253846-19F8-4762-AAFB-87BD9F936B63}" presName="sibTrans" presStyleLbl="sibTrans1D1" presStyleIdx="2" presStyleCnt="11"/>
      <dgm:spPr/>
    </dgm:pt>
    <dgm:pt modelId="{F6250AD3-2F22-4520-8934-339EEB3F1011}" type="pres">
      <dgm:prSet presAssocID="{64253846-19F8-4762-AAFB-87BD9F936B63}" presName="connectorText" presStyleCnt="0"/>
      <dgm:spPr/>
    </dgm:pt>
    <dgm:pt modelId="{21FA73F0-7C79-40E6-A048-BEDECAB86BB8}" type="pres">
      <dgm:prSet presAssocID="{C1F21B34-1C23-4C24-BD22-F430F0CC7C5A}" presName="node" presStyleLbl="node1" presStyleIdx="3" presStyleCnt="12">
        <dgm:presLayoutVars>
          <dgm:bulletEnabled val="1"/>
        </dgm:presLayoutVars>
      </dgm:prSet>
      <dgm:spPr/>
    </dgm:pt>
    <dgm:pt modelId="{8A1B491E-30CB-4598-9401-D55F7363B022}" type="pres">
      <dgm:prSet presAssocID="{CF61AF71-4207-4AD5-BD24-72877676D0E7}" presName="sibTrans" presStyleLbl="sibTrans1D1" presStyleIdx="3" presStyleCnt="11"/>
      <dgm:spPr/>
    </dgm:pt>
    <dgm:pt modelId="{48852AD6-24CF-481A-891C-DDCBE8E94FB1}" type="pres">
      <dgm:prSet presAssocID="{CF61AF71-4207-4AD5-BD24-72877676D0E7}" presName="connectorText" presStyleCnt="0"/>
      <dgm:spPr/>
    </dgm:pt>
    <dgm:pt modelId="{92A0F50F-1724-44D1-A15F-214F5442B48F}" type="pres">
      <dgm:prSet presAssocID="{48E0642B-E6F3-4C56-A4BF-45F19F459A7C}" presName="node" presStyleLbl="node1" presStyleIdx="4" presStyleCnt="12">
        <dgm:presLayoutVars>
          <dgm:bulletEnabled val="1"/>
        </dgm:presLayoutVars>
      </dgm:prSet>
      <dgm:spPr/>
    </dgm:pt>
    <dgm:pt modelId="{1F3F2635-2C02-424C-8775-044E09F19D53}" type="pres">
      <dgm:prSet presAssocID="{3A7BA544-4699-4241-9E1E-D960782A2BB1}" presName="sibTrans" presStyleLbl="sibTrans1D1" presStyleIdx="4" presStyleCnt="11"/>
      <dgm:spPr/>
    </dgm:pt>
    <dgm:pt modelId="{4CBF7142-B273-4900-BD0E-9064B8B4AC23}" type="pres">
      <dgm:prSet presAssocID="{3A7BA544-4699-4241-9E1E-D960782A2BB1}" presName="connectorText" presStyleCnt="0"/>
      <dgm:spPr/>
    </dgm:pt>
    <dgm:pt modelId="{3B29C143-B35E-4535-81BC-4E75CBD13C99}" type="pres">
      <dgm:prSet presAssocID="{D0095354-DE4E-44FD-B95E-E51ABBD967C6}" presName="node" presStyleLbl="node1" presStyleIdx="5" presStyleCnt="12">
        <dgm:presLayoutVars>
          <dgm:bulletEnabled val="1"/>
        </dgm:presLayoutVars>
      </dgm:prSet>
      <dgm:spPr/>
    </dgm:pt>
    <dgm:pt modelId="{321A8079-82EF-44F4-B27E-90E82392D1DB}" type="pres">
      <dgm:prSet presAssocID="{B465B6A1-5C6E-445D-ABD1-D6B7CD1FD3D2}" presName="sibTrans" presStyleLbl="sibTrans1D1" presStyleIdx="5" presStyleCnt="11"/>
      <dgm:spPr/>
    </dgm:pt>
    <dgm:pt modelId="{F8C58723-8A79-4FBB-94CE-BB183D68451A}" type="pres">
      <dgm:prSet presAssocID="{B465B6A1-5C6E-445D-ABD1-D6B7CD1FD3D2}" presName="connectorText" presStyleCnt="0"/>
      <dgm:spPr/>
    </dgm:pt>
    <dgm:pt modelId="{8194407A-88AA-4379-8873-5BF0785B4167}" type="pres">
      <dgm:prSet presAssocID="{51132D72-8649-4ED1-8A2B-8CD2287C0D44}" presName="node" presStyleLbl="node1" presStyleIdx="6" presStyleCnt="12">
        <dgm:presLayoutVars>
          <dgm:bulletEnabled val="1"/>
        </dgm:presLayoutVars>
      </dgm:prSet>
      <dgm:spPr/>
    </dgm:pt>
    <dgm:pt modelId="{59E1A127-2A56-4057-8829-DD556C471BC1}" type="pres">
      <dgm:prSet presAssocID="{64961E8A-2D5C-4A75-8259-C1F9253C8523}" presName="sibTrans" presStyleLbl="sibTrans1D1" presStyleIdx="6" presStyleCnt="11"/>
      <dgm:spPr/>
    </dgm:pt>
    <dgm:pt modelId="{40E034D6-5823-4795-B340-0B31EDDE565E}" type="pres">
      <dgm:prSet presAssocID="{64961E8A-2D5C-4A75-8259-C1F9253C8523}" presName="connectorText" presStyleCnt="0"/>
      <dgm:spPr/>
    </dgm:pt>
    <dgm:pt modelId="{9510F24B-0E53-4984-B585-473BA3719710}" type="pres">
      <dgm:prSet presAssocID="{9B38312E-DD0E-408B-B6ED-E551DB9295BF}" presName="node" presStyleLbl="node1" presStyleIdx="7" presStyleCnt="12">
        <dgm:presLayoutVars>
          <dgm:bulletEnabled val="1"/>
        </dgm:presLayoutVars>
      </dgm:prSet>
      <dgm:spPr/>
    </dgm:pt>
    <dgm:pt modelId="{70075D3A-25EF-4AEF-BFFA-5846E304B673}" type="pres">
      <dgm:prSet presAssocID="{D9C3026F-A5F7-479E-9466-756802B59B1F}" presName="sibTrans" presStyleLbl="sibTrans1D1" presStyleIdx="7" presStyleCnt="11"/>
      <dgm:spPr/>
    </dgm:pt>
    <dgm:pt modelId="{804F8741-D297-49DE-ADF7-8A915A6E2D3E}" type="pres">
      <dgm:prSet presAssocID="{D9C3026F-A5F7-479E-9466-756802B59B1F}" presName="connectorText" presStyleCnt="0"/>
      <dgm:spPr/>
    </dgm:pt>
    <dgm:pt modelId="{4CAED212-DE61-499C-982C-122DDEC82E1C}" type="pres">
      <dgm:prSet presAssocID="{68F99F24-A362-404B-9627-71800630FFF4}" presName="node" presStyleLbl="node1" presStyleIdx="8" presStyleCnt="12">
        <dgm:presLayoutVars>
          <dgm:bulletEnabled val="1"/>
        </dgm:presLayoutVars>
      </dgm:prSet>
      <dgm:spPr/>
    </dgm:pt>
    <dgm:pt modelId="{470C3107-7D43-45CD-A71C-B6F5438D4A3B}" type="pres">
      <dgm:prSet presAssocID="{37840815-84D7-4DA4-9AF5-AB3A673D901E}" presName="sibTrans" presStyleLbl="sibTrans1D1" presStyleIdx="8" presStyleCnt="11"/>
      <dgm:spPr/>
    </dgm:pt>
    <dgm:pt modelId="{D6DEF4F3-F69E-4753-AE9A-727BE0D626AA}" type="pres">
      <dgm:prSet presAssocID="{37840815-84D7-4DA4-9AF5-AB3A673D901E}" presName="connectorText" presStyleCnt="0"/>
      <dgm:spPr/>
    </dgm:pt>
    <dgm:pt modelId="{7C7D165B-4CBB-4C8E-9E3B-7E97581A66C2}" type="pres">
      <dgm:prSet presAssocID="{D6D5378C-BEDB-4D3E-9778-358BB6F6B43C}" presName="node" presStyleLbl="node1" presStyleIdx="9" presStyleCnt="12">
        <dgm:presLayoutVars>
          <dgm:bulletEnabled val="1"/>
        </dgm:presLayoutVars>
      </dgm:prSet>
      <dgm:spPr/>
    </dgm:pt>
    <dgm:pt modelId="{C6FB3BAD-5324-4622-B36D-76F4EB0CE381}" type="pres">
      <dgm:prSet presAssocID="{05A28403-5AB4-46B9-A5EA-A5C299C76096}" presName="sibTrans" presStyleLbl="sibTrans1D1" presStyleIdx="9" presStyleCnt="11"/>
      <dgm:spPr/>
    </dgm:pt>
    <dgm:pt modelId="{9AB90EC1-C34E-4E4D-B244-CCAE0555E9AB}" type="pres">
      <dgm:prSet presAssocID="{05A28403-5AB4-46B9-A5EA-A5C299C76096}" presName="connectorText" presStyleCnt="0"/>
      <dgm:spPr/>
    </dgm:pt>
    <dgm:pt modelId="{5A58C619-EF01-4BA3-8D37-9607E8549AFF}" type="pres">
      <dgm:prSet presAssocID="{810F0DD4-1DE2-4607-9652-FB5A1EF32427}" presName="node" presStyleLbl="node1" presStyleIdx="10" presStyleCnt="12">
        <dgm:presLayoutVars>
          <dgm:bulletEnabled val="1"/>
        </dgm:presLayoutVars>
      </dgm:prSet>
      <dgm:spPr/>
    </dgm:pt>
    <dgm:pt modelId="{22821117-4D58-4B29-9D95-BBA3279A541E}" type="pres">
      <dgm:prSet presAssocID="{26E011F6-113A-4F0E-8F13-48AFFC7B5B8A}" presName="sibTrans" presStyleLbl="sibTrans1D1" presStyleIdx="10" presStyleCnt="11"/>
      <dgm:spPr/>
    </dgm:pt>
    <dgm:pt modelId="{B1627881-DB1A-4C54-B0FD-7ECB782BAE67}" type="pres">
      <dgm:prSet presAssocID="{26E011F6-113A-4F0E-8F13-48AFFC7B5B8A}" presName="connectorText" presStyleCnt="0"/>
      <dgm:spPr/>
    </dgm:pt>
    <dgm:pt modelId="{6762F0D1-84C3-4DF4-A32C-115583EE5E86}" type="pres">
      <dgm:prSet presAssocID="{68F73E6C-55CA-4E1A-9459-194E947807A8}" presName="node" presStyleLbl="node1" presStyleIdx="11" presStyleCnt="12">
        <dgm:presLayoutVars>
          <dgm:bulletEnabled val="1"/>
        </dgm:presLayoutVars>
      </dgm:prSet>
      <dgm:spPr/>
    </dgm:pt>
  </dgm:ptLst>
  <dgm:cxnLst>
    <dgm:cxn modelId="{2DE1D1B8-1F8D-4108-A589-4E58AF2D28A1}" srcId="{229E294D-858F-437E-8964-B81C6EF586C8}" destId="{722EBB12-65A4-421F-BBF3-B97F7B4DD08A}" srcOrd="0" destOrd="0" parTransId="{2473898C-40AD-4EB7-B5C5-7E8A884B61BD}" sibTransId="{493338AC-D7BF-4716-B5D1-5E95EF78048A}"/>
    <dgm:cxn modelId="{E9C5D82E-481A-49AA-8101-A0E5DF81E0FC}" srcId="{229E294D-858F-437E-8964-B81C6EF586C8}" destId="{D5FDE767-FF75-4DD3-B8B1-A0B724F44ACB}" srcOrd="1" destOrd="0" parTransId="{795143F4-0DA4-4ADA-8412-585FCE1E34D1}" sibTransId="{089E4369-8DEE-4255-BF88-BA48CD06E6CF}"/>
    <dgm:cxn modelId="{709D7819-B25F-4069-AD22-E3F6909B3872}" srcId="{229E294D-858F-437E-8964-B81C6EF586C8}" destId="{9A7713D1-AFC7-4C18-B537-4525D5E55038}" srcOrd="2" destOrd="0" parTransId="{6E5FA700-47C0-4252-9C04-C0C01EBD39B8}" sibTransId="{64253846-19F8-4762-AAFB-87BD9F936B63}"/>
    <dgm:cxn modelId="{CDF9DA4D-F7A7-43E0-9D3C-E857E3DBBD9F}" srcId="{229E294D-858F-437E-8964-B81C6EF586C8}" destId="{C1F21B34-1C23-4C24-BD22-F430F0CC7C5A}" srcOrd="3" destOrd="0" parTransId="{F45D561E-A087-4946-AA82-1B4AD583FDD9}" sibTransId="{CF61AF71-4207-4AD5-BD24-72877676D0E7}"/>
    <dgm:cxn modelId="{A5EDF3C0-7647-4B8D-AE43-AB8592B4806C}" srcId="{229E294D-858F-437E-8964-B81C6EF586C8}" destId="{48E0642B-E6F3-4C56-A4BF-45F19F459A7C}" srcOrd="4" destOrd="0" parTransId="{CE1CDC0D-55F5-42A5-9EB3-19C05C6078A2}" sibTransId="{3A7BA544-4699-4241-9E1E-D960782A2BB1}"/>
    <dgm:cxn modelId="{A9079387-D4C5-4262-81CE-A59B32858E09}" srcId="{229E294D-858F-437E-8964-B81C6EF586C8}" destId="{D0095354-DE4E-44FD-B95E-E51ABBD967C6}" srcOrd="5" destOrd="0" parTransId="{677BB6FC-5D50-46C8-AEF2-E18F1A0998AC}" sibTransId="{B465B6A1-5C6E-445D-ABD1-D6B7CD1FD3D2}"/>
    <dgm:cxn modelId="{C38166BB-A5B8-4DC2-9B7D-07C40717F94D}" srcId="{229E294D-858F-437E-8964-B81C6EF586C8}" destId="{51132D72-8649-4ED1-8A2B-8CD2287C0D44}" srcOrd="6" destOrd="0" parTransId="{9F245DC0-2814-452C-A34B-FC1CD052E7C9}" sibTransId="{64961E8A-2D5C-4A75-8259-C1F9253C8523}"/>
    <dgm:cxn modelId="{8F760918-AF77-4B6A-98AB-6F28AF86A36A}" srcId="{229E294D-858F-437E-8964-B81C6EF586C8}" destId="{9B38312E-DD0E-408B-B6ED-E551DB9295BF}" srcOrd="7" destOrd="0" parTransId="{FBAEDD4A-4A40-4F2C-B3AA-E3767DDBE80F}" sibTransId="{D9C3026F-A5F7-479E-9466-756802B59B1F}"/>
    <dgm:cxn modelId="{890F989A-73CD-45F1-BBAE-5942292248A8}" srcId="{229E294D-858F-437E-8964-B81C6EF586C8}" destId="{68F99F24-A362-404B-9627-71800630FFF4}" srcOrd="8" destOrd="0" parTransId="{98078A6E-7C03-4A12-AEB2-752CC1F6F822}" sibTransId="{37840815-84D7-4DA4-9AF5-AB3A673D901E}"/>
    <dgm:cxn modelId="{3197B6E5-F5BF-494E-9B8A-2B56C2F8DAAD}" srcId="{229E294D-858F-437E-8964-B81C6EF586C8}" destId="{D6D5378C-BEDB-4D3E-9778-358BB6F6B43C}" srcOrd="9" destOrd="0" parTransId="{932CF9A2-7302-4A29-A518-33C710F4B8F7}" sibTransId="{05A28403-5AB4-46B9-A5EA-A5C299C76096}"/>
    <dgm:cxn modelId="{21AD484F-AE88-4E6F-A37B-DAC1E9B13F9B}" srcId="{229E294D-858F-437E-8964-B81C6EF586C8}" destId="{810F0DD4-1DE2-4607-9652-FB5A1EF32427}" srcOrd="10" destOrd="0" parTransId="{1409E7F9-5AF5-4409-B12C-B6AE859A5D82}" sibTransId="{26E011F6-113A-4F0E-8F13-48AFFC7B5B8A}"/>
    <dgm:cxn modelId="{84CA19AF-2F75-4957-8FF2-9C9428958701}" srcId="{229E294D-858F-437E-8964-B81C6EF586C8}" destId="{68F73E6C-55CA-4E1A-9459-194E947807A8}" srcOrd="11" destOrd="0" parTransId="{32B9E230-1284-47D8-B6A0-179C0222CC10}" sibTransId="{D4E36063-2BBB-44D5-89B3-BDF59C2B329E}"/>
    <dgm:cxn modelId="{3CC24F1A-2771-4584-9505-1C952F99EA5A}" type="presOf" srcId="{229E294D-858F-437E-8964-B81C6EF586C8}" destId="{3F3698B8-3829-4B20-9BD9-32AEF80F65CA}" srcOrd="0" destOrd="0" presId="urn:microsoft.com/office/officeart/2005/8/layout/bProcess3"/>
    <dgm:cxn modelId="{4C500FAC-520F-435B-8CFC-33C89FEEF443}" type="presParOf" srcId="{3F3698B8-3829-4B20-9BD9-32AEF80F65CA}" destId="{9D2226BB-B990-4581-9266-C7553B73EB5E}" srcOrd="0" destOrd="0" presId="urn:microsoft.com/office/officeart/2005/8/layout/bProcess3"/>
    <dgm:cxn modelId="{0F4CDBEB-BFB7-4E6A-98EA-19DC07D380DC}" type="presOf" srcId="{722EBB12-65A4-421F-BBF3-B97F7B4DD08A}" destId="{9D2226BB-B990-4581-9266-C7553B73EB5E}" srcOrd="0" destOrd="0" presId="urn:microsoft.com/office/officeart/2005/8/layout/bProcess3"/>
    <dgm:cxn modelId="{6E4A4987-5966-41FC-B425-359B55BBD7DA}" type="presParOf" srcId="{3F3698B8-3829-4B20-9BD9-32AEF80F65CA}" destId="{767B4FD4-82AB-478F-BEDD-8D9446300ED5}" srcOrd="1" destOrd="0" presId="urn:microsoft.com/office/officeart/2005/8/layout/bProcess3"/>
    <dgm:cxn modelId="{CCA06EEF-2002-4AF4-8655-29186523BFB9}" type="presOf" srcId="{493338AC-D7BF-4716-B5D1-5E95EF78048A}" destId="{767B4FD4-82AB-478F-BEDD-8D9446300ED5}" srcOrd="0" destOrd="0" presId="urn:microsoft.com/office/officeart/2005/8/layout/bProcess3"/>
    <dgm:cxn modelId="{B1E8C67F-C787-4EB8-8879-F11A3993F13E}" type="presParOf" srcId="{767B4FD4-82AB-478F-BEDD-8D9446300ED5}" destId="{4819B1D8-5DB2-401F-B5EA-3E68370485B5}" srcOrd="0" destOrd="1" presId="urn:microsoft.com/office/officeart/2005/8/layout/bProcess3"/>
    <dgm:cxn modelId="{2BBF2A96-DDB2-45B7-AB5E-76C93EC4E7C8}" type="presOf" srcId="{493338AC-D7BF-4716-B5D1-5E95EF78048A}" destId="{4819B1D8-5DB2-401F-B5EA-3E68370485B5}" srcOrd="1" destOrd="0" presId="urn:microsoft.com/office/officeart/2005/8/layout/bProcess3"/>
    <dgm:cxn modelId="{8F0DC703-B0D5-47EB-A37D-C3A95EA1336D}" type="presParOf" srcId="{3F3698B8-3829-4B20-9BD9-32AEF80F65CA}" destId="{467F779F-A30E-4D5F-835C-1609D05C3A4B}" srcOrd="2" destOrd="0" presId="urn:microsoft.com/office/officeart/2005/8/layout/bProcess3"/>
    <dgm:cxn modelId="{4E9AB411-1943-427D-AD30-295D32971910}" type="presOf" srcId="{D5FDE767-FF75-4DD3-B8B1-A0B724F44ACB}" destId="{467F779F-A30E-4D5F-835C-1609D05C3A4B}" srcOrd="0" destOrd="0" presId="urn:microsoft.com/office/officeart/2005/8/layout/bProcess3"/>
    <dgm:cxn modelId="{3F548DCC-5DED-471C-BC7E-2DCA57AD7FEC}" type="presParOf" srcId="{3F3698B8-3829-4B20-9BD9-32AEF80F65CA}" destId="{84761BD0-0AE4-4D04-870B-C08F52868894}" srcOrd="3" destOrd="0" presId="urn:microsoft.com/office/officeart/2005/8/layout/bProcess3"/>
    <dgm:cxn modelId="{F92DD5C2-4A69-47D6-A91F-020C40CE4A75}" type="presOf" srcId="{089E4369-8DEE-4255-BF88-BA48CD06E6CF}" destId="{84761BD0-0AE4-4D04-870B-C08F52868894}" srcOrd="0" destOrd="0" presId="urn:microsoft.com/office/officeart/2005/8/layout/bProcess3"/>
    <dgm:cxn modelId="{D3072CC0-DB03-42FC-8BB8-EA9ADC756175}" type="presParOf" srcId="{84761BD0-0AE4-4D04-870B-C08F52868894}" destId="{11ED2AB5-9FC0-48A2-B9CC-1A20FCBDB4A7}" srcOrd="0" destOrd="3" presId="urn:microsoft.com/office/officeart/2005/8/layout/bProcess3"/>
    <dgm:cxn modelId="{697EA4AD-2D97-4E67-A0C7-345B14AF27DD}" type="presOf" srcId="{089E4369-8DEE-4255-BF88-BA48CD06E6CF}" destId="{11ED2AB5-9FC0-48A2-B9CC-1A20FCBDB4A7}" srcOrd="1" destOrd="0" presId="urn:microsoft.com/office/officeart/2005/8/layout/bProcess3"/>
    <dgm:cxn modelId="{18CE64C2-3D7C-43FF-9215-7C941CB7628F}" type="presParOf" srcId="{3F3698B8-3829-4B20-9BD9-32AEF80F65CA}" destId="{5FE209E6-6969-4019-89C4-B1CCD901EB5A}" srcOrd="4" destOrd="0" presId="urn:microsoft.com/office/officeart/2005/8/layout/bProcess3"/>
    <dgm:cxn modelId="{7C9F3E2E-B3C5-43E9-AD14-0C65D56E4329}" type="presOf" srcId="{9A7713D1-AFC7-4C18-B537-4525D5E55038}" destId="{5FE209E6-6969-4019-89C4-B1CCD901EB5A}" srcOrd="0" destOrd="0" presId="urn:microsoft.com/office/officeart/2005/8/layout/bProcess3"/>
    <dgm:cxn modelId="{CA3D1726-0E37-4DCA-8B8B-C795A5B89549}" type="presParOf" srcId="{3F3698B8-3829-4B20-9BD9-32AEF80F65CA}" destId="{3FCD1E7E-A8A5-45AB-86E7-D26CF1D91B77}" srcOrd="5" destOrd="0" presId="urn:microsoft.com/office/officeart/2005/8/layout/bProcess3"/>
    <dgm:cxn modelId="{71D2D0EE-19E3-47A4-90FE-2B98305A75C3}" type="presOf" srcId="{64253846-19F8-4762-AAFB-87BD9F936B63}" destId="{3FCD1E7E-A8A5-45AB-86E7-D26CF1D91B77}" srcOrd="0" destOrd="0" presId="urn:microsoft.com/office/officeart/2005/8/layout/bProcess3"/>
    <dgm:cxn modelId="{1C1714CA-A851-4053-AF55-203656F6CEBF}" type="presParOf" srcId="{3FCD1E7E-A8A5-45AB-86E7-D26CF1D91B77}" destId="{F6250AD3-2F22-4520-8934-339EEB3F1011}" srcOrd="0" destOrd="5" presId="urn:microsoft.com/office/officeart/2005/8/layout/bProcess3"/>
    <dgm:cxn modelId="{459D36AD-D11F-49F8-A466-41C79C5E9879}" type="presOf" srcId="{64253846-19F8-4762-AAFB-87BD9F936B63}" destId="{F6250AD3-2F22-4520-8934-339EEB3F1011}" srcOrd="1" destOrd="0" presId="urn:microsoft.com/office/officeart/2005/8/layout/bProcess3"/>
    <dgm:cxn modelId="{FEFCEF0C-07F0-41AA-BB9C-CCFE37DE1CEE}" type="presParOf" srcId="{3F3698B8-3829-4B20-9BD9-32AEF80F65CA}" destId="{21FA73F0-7C79-40E6-A048-BEDECAB86BB8}" srcOrd="6" destOrd="0" presId="urn:microsoft.com/office/officeart/2005/8/layout/bProcess3"/>
    <dgm:cxn modelId="{6F53DFA5-5697-4B15-AAEC-B62AFD9FCA23}" type="presOf" srcId="{C1F21B34-1C23-4C24-BD22-F430F0CC7C5A}" destId="{21FA73F0-7C79-40E6-A048-BEDECAB86BB8}" srcOrd="0" destOrd="0" presId="urn:microsoft.com/office/officeart/2005/8/layout/bProcess3"/>
    <dgm:cxn modelId="{6B75A2AF-1A36-400F-BCAD-E3B704AE27F0}" type="presParOf" srcId="{3F3698B8-3829-4B20-9BD9-32AEF80F65CA}" destId="{8A1B491E-30CB-4598-9401-D55F7363B022}" srcOrd="7" destOrd="0" presId="urn:microsoft.com/office/officeart/2005/8/layout/bProcess3"/>
    <dgm:cxn modelId="{D9E9B72B-F4FB-4F85-A83F-1E59E5374C0C}" type="presOf" srcId="{CF61AF71-4207-4AD5-BD24-72877676D0E7}" destId="{8A1B491E-30CB-4598-9401-D55F7363B022}" srcOrd="0" destOrd="0" presId="urn:microsoft.com/office/officeart/2005/8/layout/bProcess3"/>
    <dgm:cxn modelId="{C65316C8-C575-4163-B3AC-11E4616B9BEF}" type="presParOf" srcId="{8A1B491E-30CB-4598-9401-D55F7363B022}" destId="{48852AD6-24CF-481A-891C-DDCBE8E94FB1}" srcOrd="0" destOrd="7" presId="urn:microsoft.com/office/officeart/2005/8/layout/bProcess3"/>
    <dgm:cxn modelId="{61B304FB-56A0-4F4B-A6EC-6780D2931ED3}" type="presOf" srcId="{CF61AF71-4207-4AD5-BD24-72877676D0E7}" destId="{48852AD6-24CF-481A-891C-DDCBE8E94FB1}" srcOrd="1" destOrd="0" presId="urn:microsoft.com/office/officeart/2005/8/layout/bProcess3"/>
    <dgm:cxn modelId="{8F01A639-63EB-4388-A585-52EED5804716}" type="presParOf" srcId="{3F3698B8-3829-4B20-9BD9-32AEF80F65CA}" destId="{92A0F50F-1724-44D1-A15F-214F5442B48F}" srcOrd="8" destOrd="0" presId="urn:microsoft.com/office/officeart/2005/8/layout/bProcess3"/>
    <dgm:cxn modelId="{4D958095-360E-41D2-B344-52439995C074}" type="presOf" srcId="{48E0642B-E6F3-4C56-A4BF-45F19F459A7C}" destId="{92A0F50F-1724-44D1-A15F-214F5442B48F}" srcOrd="0" destOrd="0" presId="urn:microsoft.com/office/officeart/2005/8/layout/bProcess3"/>
    <dgm:cxn modelId="{C90D3BD5-ACC6-4F98-B2DF-3B3CD60E8694}" type="presParOf" srcId="{3F3698B8-3829-4B20-9BD9-32AEF80F65CA}" destId="{1F3F2635-2C02-424C-8775-044E09F19D53}" srcOrd="9" destOrd="0" presId="urn:microsoft.com/office/officeart/2005/8/layout/bProcess3"/>
    <dgm:cxn modelId="{5B4A9CC1-4FA2-4B73-A952-61119AA482B3}" type="presOf" srcId="{3A7BA544-4699-4241-9E1E-D960782A2BB1}" destId="{1F3F2635-2C02-424C-8775-044E09F19D53}" srcOrd="0" destOrd="0" presId="urn:microsoft.com/office/officeart/2005/8/layout/bProcess3"/>
    <dgm:cxn modelId="{D24D966E-0CB3-45E5-A4D7-05057569335F}" type="presParOf" srcId="{1F3F2635-2C02-424C-8775-044E09F19D53}" destId="{4CBF7142-B273-4900-BD0E-9064B8B4AC23}" srcOrd="0" destOrd="9" presId="urn:microsoft.com/office/officeart/2005/8/layout/bProcess3"/>
    <dgm:cxn modelId="{F26C632D-9696-46E4-8B69-2980280CEEAE}" type="presOf" srcId="{3A7BA544-4699-4241-9E1E-D960782A2BB1}" destId="{4CBF7142-B273-4900-BD0E-9064B8B4AC23}" srcOrd="1" destOrd="0" presId="urn:microsoft.com/office/officeart/2005/8/layout/bProcess3"/>
    <dgm:cxn modelId="{D0BE9228-5AA0-40BD-B201-918B39F1598C}" type="presParOf" srcId="{3F3698B8-3829-4B20-9BD9-32AEF80F65CA}" destId="{3B29C143-B35E-4535-81BC-4E75CBD13C99}" srcOrd="10" destOrd="0" presId="urn:microsoft.com/office/officeart/2005/8/layout/bProcess3"/>
    <dgm:cxn modelId="{8B3D9D91-6E38-45C0-8508-98B35C40244D}" type="presOf" srcId="{D0095354-DE4E-44FD-B95E-E51ABBD967C6}" destId="{3B29C143-B35E-4535-81BC-4E75CBD13C99}" srcOrd="0" destOrd="0" presId="urn:microsoft.com/office/officeart/2005/8/layout/bProcess3"/>
    <dgm:cxn modelId="{42C5CB2F-BFD5-41F6-ADBA-3668E8A6C5F8}" type="presParOf" srcId="{3F3698B8-3829-4B20-9BD9-32AEF80F65CA}" destId="{321A8079-82EF-44F4-B27E-90E82392D1DB}" srcOrd="11" destOrd="0" presId="urn:microsoft.com/office/officeart/2005/8/layout/bProcess3"/>
    <dgm:cxn modelId="{892E666B-9F34-42C9-BB2B-9B594425A5E3}" type="presOf" srcId="{B465B6A1-5C6E-445D-ABD1-D6B7CD1FD3D2}" destId="{321A8079-82EF-44F4-B27E-90E82392D1DB}" srcOrd="0" destOrd="0" presId="urn:microsoft.com/office/officeart/2005/8/layout/bProcess3"/>
    <dgm:cxn modelId="{DD2AECE0-EDC4-4A2F-B7E4-30D347B2E051}" type="presParOf" srcId="{321A8079-82EF-44F4-B27E-90E82392D1DB}" destId="{F8C58723-8A79-4FBB-94CE-BB183D68451A}" srcOrd="0" destOrd="11" presId="urn:microsoft.com/office/officeart/2005/8/layout/bProcess3"/>
    <dgm:cxn modelId="{8CD5DC1C-5860-4894-98BC-CA9045A10156}" type="presOf" srcId="{B465B6A1-5C6E-445D-ABD1-D6B7CD1FD3D2}" destId="{F8C58723-8A79-4FBB-94CE-BB183D68451A}" srcOrd="1" destOrd="0" presId="urn:microsoft.com/office/officeart/2005/8/layout/bProcess3"/>
    <dgm:cxn modelId="{784E6E53-A7C6-4996-89C9-E78A5A246A85}" type="presParOf" srcId="{3F3698B8-3829-4B20-9BD9-32AEF80F65CA}" destId="{8194407A-88AA-4379-8873-5BF0785B4167}" srcOrd="12" destOrd="0" presId="urn:microsoft.com/office/officeart/2005/8/layout/bProcess3"/>
    <dgm:cxn modelId="{11846186-2BC4-4688-95B0-E451AE6C6775}" type="presOf" srcId="{51132D72-8649-4ED1-8A2B-8CD2287C0D44}" destId="{8194407A-88AA-4379-8873-5BF0785B4167}" srcOrd="0" destOrd="0" presId="urn:microsoft.com/office/officeart/2005/8/layout/bProcess3"/>
    <dgm:cxn modelId="{31EB2781-EB01-4CB8-8910-E3C79B52421B}" type="presParOf" srcId="{3F3698B8-3829-4B20-9BD9-32AEF80F65CA}" destId="{59E1A127-2A56-4057-8829-DD556C471BC1}" srcOrd="13" destOrd="0" presId="urn:microsoft.com/office/officeart/2005/8/layout/bProcess3"/>
    <dgm:cxn modelId="{05A13BC7-6ABB-46AE-8941-027961F63A48}" type="presOf" srcId="{64961E8A-2D5C-4A75-8259-C1F9253C8523}" destId="{59E1A127-2A56-4057-8829-DD556C471BC1}" srcOrd="0" destOrd="0" presId="urn:microsoft.com/office/officeart/2005/8/layout/bProcess3"/>
    <dgm:cxn modelId="{91DBDDD8-F5A2-40C7-ACA5-3B876289E2D0}" type="presParOf" srcId="{59E1A127-2A56-4057-8829-DD556C471BC1}" destId="{40E034D6-5823-4795-B340-0B31EDDE565E}" srcOrd="0" destOrd="13" presId="urn:microsoft.com/office/officeart/2005/8/layout/bProcess3"/>
    <dgm:cxn modelId="{686422DA-C7DE-45AA-857E-A4794CDB0B6E}" type="presOf" srcId="{64961E8A-2D5C-4A75-8259-C1F9253C8523}" destId="{40E034D6-5823-4795-B340-0B31EDDE565E}" srcOrd="1" destOrd="0" presId="urn:microsoft.com/office/officeart/2005/8/layout/bProcess3"/>
    <dgm:cxn modelId="{3384FC55-DCD0-4930-B98B-3F0A3774EB6A}" type="presParOf" srcId="{3F3698B8-3829-4B20-9BD9-32AEF80F65CA}" destId="{9510F24B-0E53-4984-B585-473BA3719710}" srcOrd="14" destOrd="0" presId="urn:microsoft.com/office/officeart/2005/8/layout/bProcess3"/>
    <dgm:cxn modelId="{71743F82-F170-41CE-9577-93AC80A820FC}" type="presOf" srcId="{9B38312E-DD0E-408B-B6ED-E551DB9295BF}" destId="{9510F24B-0E53-4984-B585-473BA3719710}" srcOrd="0" destOrd="0" presId="urn:microsoft.com/office/officeart/2005/8/layout/bProcess3"/>
    <dgm:cxn modelId="{09ED878C-4201-4F61-9470-07B430A9BC4F}" type="presParOf" srcId="{3F3698B8-3829-4B20-9BD9-32AEF80F65CA}" destId="{70075D3A-25EF-4AEF-BFFA-5846E304B673}" srcOrd="15" destOrd="0" presId="urn:microsoft.com/office/officeart/2005/8/layout/bProcess3"/>
    <dgm:cxn modelId="{7B71BB1D-18B7-4D9F-89F6-7EF53E7E004E}" type="presOf" srcId="{D9C3026F-A5F7-479E-9466-756802B59B1F}" destId="{70075D3A-25EF-4AEF-BFFA-5846E304B673}" srcOrd="0" destOrd="0" presId="urn:microsoft.com/office/officeart/2005/8/layout/bProcess3"/>
    <dgm:cxn modelId="{3EDBAFA7-0D1D-46C4-90B0-DD895C6809B3}" type="presParOf" srcId="{70075D3A-25EF-4AEF-BFFA-5846E304B673}" destId="{804F8741-D297-49DE-ADF7-8A915A6E2D3E}" srcOrd="0" destOrd="15" presId="urn:microsoft.com/office/officeart/2005/8/layout/bProcess3"/>
    <dgm:cxn modelId="{E4EBB73F-8876-45B7-9506-400F1ACF77B0}" type="presOf" srcId="{D9C3026F-A5F7-479E-9466-756802B59B1F}" destId="{804F8741-D297-49DE-ADF7-8A915A6E2D3E}" srcOrd="1" destOrd="0" presId="urn:microsoft.com/office/officeart/2005/8/layout/bProcess3"/>
    <dgm:cxn modelId="{AE173808-A014-4999-B8CC-AEA01CFBE312}" type="presParOf" srcId="{3F3698B8-3829-4B20-9BD9-32AEF80F65CA}" destId="{4CAED212-DE61-499C-982C-122DDEC82E1C}" srcOrd="16" destOrd="0" presId="urn:microsoft.com/office/officeart/2005/8/layout/bProcess3"/>
    <dgm:cxn modelId="{C58C2812-6216-4550-9D88-9DB2570009D5}" type="presOf" srcId="{68F99F24-A362-404B-9627-71800630FFF4}" destId="{4CAED212-DE61-499C-982C-122DDEC82E1C}" srcOrd="0" destOrd="0" presId="urn:microsoft.com/office/officeart/2005/8/layout/bProcess3"/>
    <dgm:cxn modelId="{20C7CF50-8B9C-41E1-A73D-9E6426B0A700}" type="presParOf" srcId="{3F3698B8-3829-4B20-9BD9-32AEF80F65CA}" destId="{470C3107-7D43-45CD-A71C-B6F5438D4A3B}" srcOrd="17" destOrd="0" presId="urn:microsoft.com/office/officeart/2005/8/layout/bProcess3"/>
    <dgm:cxn modelId="{A9A05CD9-AE3B-4B10-A94E-A6AC1DC685CE}" type="presOf" srcId="{37840815-84D7-4DA4-9AF5-AB3A673D901E}" destId="{470C3107-7D43-45CD-A71C-B6F5438D4A3B}" srcOrd="0" destOrd="0" presId="urn:microsoft.com/office/officeart/2005/8/layout/bProcess3"/>
    <dgm:cxn modelId="{149E26F8-D74C-4C86-ACE7-1B29BF018356}" type="presParOf" srcId="{470C3107-7D43-45CD-A71C-B6F5438D4A3B}" destId="{D6DEF4F3-F69E-4753-AE9A-727BE0D626AA}" srcOrd="0" destOrd="17" presId="urn:microsoft.com/office/officeart/2005/8/layout/bProcess3"/>
    <dgm:cxn modelId="{5ED42835-066B-4DE1-9CA2-4EA5B68B17BF}" type="presOf" srcId="{37840815-84D7-4DA4-9AF5-AB3A673D901E}" destId="{D6DEF4F3-F69E-4753-AE9A-727BE0D626AA}" srcOrd="1" destOrd="0" presId="urn:microsoft.com/office/officeart/2005/8/layout/bProcess3"/>
    <dgm:cxn modelId="{E2F9A9EE-DE27-4C92-B909-4159F263AD49}" type="presParOf" srcId="{3F3698B8-3829-4B20-9BD9-32AEF80F65CA}" destId="{7C7D165B-4CBB-4C8E-9E3B-7E97581A66C2}" srcOrd="18" destOrd="0" presId="urn:microsoft.com/office/officeart/2005/8/layout/bProcess3"/>
    <dgm:cxn modelId="{FB3EAE90-634A-4586-B608-706F0DD61C96}" type="presOf" srcId="{D6D5378C-BEDB-4D3E-9778-358BB6F6B43C}" destId="{7C7D165B-4CBB-4C8E-9E3B-7E97581A66C2}" srcOrd="0" destOrd="0" presId="urn:microsoft.com/office/officeart/2005/8/layout/bProcess3"/>
    <dgm:cxn modelId="{B0A0CED4-5658-494B-A923-8FE2171BECF5}" type="presParOf" srcId="{3F3698B8-3829-4B20-9BD9-32AEF80F65CA}" destId="{C6FB3BAD-5324-4622-B36D-76F4EB0CE381}" srcOrd="19" destOrd="0" presId="urn:microsoft.com/office/officeart/2005/8/layout/bProcess3"/>
    <dgm:cxn modelId="{F956F096-0E9A-4C0F-AEBE-3F06E16C1CAA}" type="presOf" srcId="{05A28403-5AB4-46B9-A5EA-A5C299C76096}" destId="{C6FB3BAD-5324-4622-B36D-76F4EB0CE381}" srcOrd="0" destOrd="0" presId="urn:microsoft.com/office/officeart/2005/8/layout/bProcess3"/>
    <dgm:cxn modelId="{97595A75-84EC-4295-81AA-2F85C0A5C74A}" type="presParOf" srcId="{C6FB3BAD-5324-4622-B36D-76F4EB0CE381}" destId="{9AB90EC1-C34E-4E4D-B244-CCAE0555E9AB}" srcOrd="0" destOrd="19" presId="urn:microsoft.com/office/officeart/2005/8/layout/bProcess3"/>
    <dgm:cxn modelId="{1C0ACC0E-8324-4367-8C8B-5DE82914CEBF}" type="presOf" srcId="{05A28403-5AB4-46B9-A5EA-A5C299C76096}" destId="{9AB90EC1-C34E-4E4D-B244-CCAE0555E9AB}" srcOrd="1" destOrd="0" presId="urn:microsoft.com/office/officeart/2005/8/layout/bProcess3"/>
    <dgm:cxn modelId="{C1C26A84-5AFF-4E8F-BE3A-814A056D33E4}" type="presParOf" srcId="{3F3698B8-3829-4B20-9BD9-32AEF80F65CA}" destId="{5A58C619-EF01-4BA3-8D37-9607E8549AFF}" srcOrd="20" destOrd="0" presId="urn:microsoft.com/office/officeart/2005/8/layout/bProcess3"/>
    <dgm:cxn modelId="{038EFF86-ECE1-4112-A9BF-79387905080B}" type="presOf" srcId="{810F0DD4-1DE2-4607-9652-FB5A1EF32427}" destId="{5A58C619-EF01-4BA3-8D37-9607E8549AFF}" srcOrd="0" destOrd="0" presId="urn:microsoft.com/office/officeart/2005/8/layout/bProcess3"/>
    <dgm:cxn modelId="{B093D2DD-A69B-4AA1-9ABF-8FB66217556A}" type="presParOf" srcId="{3F3698B8-3829-4B20-9BD9-32AEF80F65CA}" destId="{22821117-4D58-4B29-9D95-BBA3279A541E}" srcOrd="21" destOrd="0" presId="urn:microsoft.com/office/officeart/2005/8/layout/bProcess3"/>
    <dgm:cxn modelId="{C6D4853F-37D5-43BE-9CEC-DAF515954649}" type="presOf" srcId="{26E011F6-113A-4F0E-8F13-48AFFC7B5B8A}" destId="{22821117-4D58-4B29-9D95-BBA3279A541E}" srcOrd="0" destOrd="0" presId="urn:microsoft.com/office/officeart/2005/8/layout/bProcess3"/>
    <dgm:cxn modelId="{7DD4EC8B-5AA2-4386-9138-E51F8B4CE556}" type="presParOf" srcId="{22821117-4D58-4B29-9D95-BBA3279A541E}" destId="{B1627881-DB1A-4C54-B0FD-7ECB782BAE67}" srcOrd="0" destOrd="21" presId="urn:microsoft.com/office/officeart/2005/8/layout/bProcess3"/>
    <dgm:cxn modelId="{2CA17BF5-D0AB-4D42-BAC3-51505E9A5806}" type="presOf" srcId="{26E011F6-113A-4F0E-8F13-48AFFC7B5B8A}" destId="{B1627881-DB1A-4C54-B0FD-7ECB782BAE67}" srcOrd="1" destOrd="0" presId="urn:microsoft.com/office/officeart/2005/8/layout/bProcess3"/>
    <dgm:cxn modelId="{492B94CB-D25B-4CE4-B40C-76E1EC5F12B0}" type="presParOf" srcId="{3F3698B8-3829-4B20-9BD9-32AEF80F65CA}" destId="{6762F0D1-84C3-4DF4-A32C-115583EE5E86}" srcOrd="22" destOrd="0" presId="urn:microsoft.com/office/officeart/2005/8/layout/bProcess3"/>
    <dgm:cxn modelId="{F0358577-7D03-4514-8CEB-79B238A42AEA}" type="presOf" srcId="{68F73E6C-55CA-4E1A-9459-194E947807A8}" destId="{6762F0D1-84C3-4DF4-A32C-115583EE5E86}" srcOrd="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B4FD4-82AB-478F-BEDD-8D9446300ED5}">
      <dsp:nvSpPr>
        <dsp:cNvPr id="0" name=""/>
        <dsp:cNvSpPr/>
      </dsp:nvSpPr>
      <dsp:spPr>
        <a:xfrm>
          <a:off x="1844800" y="398768"/>
          <a:ext cx="3079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56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990314" y="442795"/>
        <a:ext cx="16927" cy="3385"/>
      </dsp:txXfrm>
    </dsp:sp>
    <dsp:sp modelId="{9D2226BB-B990-4581-9266-C7553B73EB5E}">
      <dsp:nvSpPr>
        <dsp:cNvPr id="0" name=""/>
        <dsp:cNvSpPr/>
      </dsp:nvSpPr>
      <dsp:spPr>
        <a:xfrm>
          <a:off x="374614" y="2892"/>
          <a:ext cx="1471985" cy="883191"/>
        </a:xfrm>
        <a:prstGeom prst="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基层清理及处理</a:t>
          </a:r>
        </a:p>
      </dsp:txBody>
      <dsp:txXfrm>
        <a:off x="374614" y="2892"/>
        <a:ext cx="1471985" cy="883191"/>
      </dsp:txXfrm>
    </dsp:sp>
    <dsp:sp modelId="{84761BD0-0AE4-4D04-870B-C08F52868894}">
      <dsp:nvSpPr>
        <dsp:cNvPr id="0" name=""/>
        <dsp:cNvSpPr/>
      </dsp:nvSpPr>
      <dsp:spPr>
        <a:xfrm>
          <a:off x="3655342" y="398768"/>
          <a:ext cx="3079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1078" y="45720"/>
              </a:lnTo>
              <a:lnTo>
                <a:pt x="171078" y="52070"/>
              </a:lnTo>
              <a:lnTo>
                <a:pt x="307956" y="5207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800855" y="442795"/>
        <a:ext cx="16930" cy="3385"/>
      </dsp:txXfrm>
    </dsp:sp>
    <dsp:sp modelId="{467F779F-A30E-4D5F-835C-1609D05C3A4B}">
      <dsp:nvSpPr>
        <dsp:cNvPr id="0" name=""/>
        <dsp:cNvSpPr/>
      </dsp:nvSpPr>
      <dsp:spPr>
        <a:xfrm>
          <a:off x="2185156" y="2892"/>
          <a:ext cx="1471985" cy="883191"/>
        </a:xfrm>
        <a:prstGeom prst="rect">
          <a:avLst/>
        </a:prstGeom>
        <a:solidFill>
          <a:schemeClr val="accent4">
            <a:shade val="50000"/>
            <a:hueOff val="23126"/>
            <a:satOff val="-1142"/>
            <a:lumOff val="72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贴边带</a:t>
          </a:r>
        </a:p>
      </dsp:txBody>
      <dsp:txXfrm>
        <a:off x="2185156" y="2892"/>
        <a:ext cx="1471985" cy="883191"/>
      </dsp:txXfrm>
    </dsp:sp>
    <dsp:sp modelId="{3FCD1E7E-A8A5-45AB-86E7-D26CF1D91B77}">
      <dsp:nvSpPr>
        <dsp:cNvPr id="0" name=""/>
        <dsp:cNvSpPr/>
      </dsp:nvSpPr>
      <dsp:spPr>
        <a:xfrm>
          <a:off x="1110607" y="890633"/>
          <a:ext cx="3621084" cy="301606"/>
        </a:xfrm>
        <a:custGeom>
          <a:avLst/>
          <a:gdLst/>
          <a:ahLst/>
          <a:cxnLst/>
          <a:rect l="0" t="0" r="0" b="0"/>
          <a:pathLst>
            <a:path>
              <a:moveTo>
                <a:pt x="3621084" y="0"/>
              </a:moveTo>
              <a:lnTo>
                <a:pt x="3621084" y="167903"/>
              </a:lnTo>
              <a:lnTo>
                <a:pt x="0" y="167903"/>
              </a:lnTo>
              <a:lnTo>
                <a:pt x="0" y="301606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830242" y="1039744"/>
        <a:ext cx="181814" cy="3385"/>
      </dsp:txXfrm>
    </dsp:sp>
    <dsp:sp modelId="{5FE209E6-6969-4019-89C4-B1CCD901EB5A}">
      <dsp:nvSpPr>
        <dsp:cNvPr id="0" name=""/>
        <dsp:cNvSpPr/>
      </dsp:nvSpPr>
      <dsp:spPr>
        <a:xfrm>
          <a:off x="3995698" y="9242"/>
          <a:ext cx="1471985" cy="883191"/>
        </a:xfrm>
        <a:prstGeom prst="rect">
          <a:avLst/>
        </a:prstGeom>
        <a:solidFill>
          <a:schemeClr val="accent4">
            <a:shade val="50000"/>
            <a:hueOff val="46253"/>
            <a:satOff val="-2283"/>
            <a:lumOff val="144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配置彩色高分子浆料</a:t>
          </a:r>
        </a:p>
      </dsp:txBody>
      <dsp:txXfrm>
        <a:off x="3995698" y="9242"/>
        <a:ext cx="1471985" cy="883191"/>
      </dsp:txXfrm>
    </dsp:sp>
    <dsp:sp modelId="{8A1B491E-30CB-4598-9401-D55F7363B022}">
      <dsp:nvSpPr>
        <dsp:cNvPr id="0" name=""/>
        <dsp:cNvSpPr/>
      </dsp:nvSpPr>
      <dsp:spPr>
        <a:xfrm>
          <a:off x="1844800" y="1620516"/>
          <a:ext cx="3079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56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990314" y="1664543"/>
        <a:ext cx="16927" cy="3385"/>
      </dsp:txXfrm>
    </dsp:sp>
    <dsp:sp modelId="{21FA73F0-7C79-40E6-A048-BEDECAB86BB8}">
      <dsp:nvSpPr>
        <dsp:cNvPr id="0" name=""/>
        <dsp:cNvSpPr/>
      </dsp:nvSpPr>
      <dsp:spPr>
        <a:xfrm>
          <a:off x="374614" y="1224640"/>
          <a:ext cx="1471985" cy="883191"/>
        </a:xfrm>
        <a:prstGeom prst="rect">
          <a:avLst/>
        </a:prstGeom>
        <a:solidFill>
          <a:schemeClr val="accent4">
            <a:shade val="50000"/>
            <a:hueOff val="69379"/>
            <a:satOff val="-3425"/>
            <a:lumOff val="217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摊铺防滑耐磨浆料</a:t>
          </a:r>
        </a:p>
      </dsp:txBody>
      <dsp:txXfrm>
        <a:off x="374614" y="1224640"/>
        <a:ext cx="1471985" cy="883191"/>
      </dsp:txXfrm>
    </dsp:sp>
    <dsp:sp modelId="{1F3F2635-2C02-424C-8775-044E09F19D53}">
      <dsp:nvSpPr>
        <dsp:cNvPr id="0" name=""/>
        <dsp:cNvSpPr/>
      </dsp:nvSpPr>
      <dsp:spPr>
        <a:xfrm>
          <a:off x="3655342" y="1620516"/>
          <a:ext cx="3079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56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800856" y="1664543"/>
        <a:ext cx="16927" cy="3385"/>
      </dsp:txXfrm>
    </dsp:sp>
    <dsp:sp modelId="{92A0F50F-1724-44D1-A15F-214F5442B48F}">
      <dsp:nvSpPr>
        <dsp:cNvPr id="0" name=""/>
        <dsp:cNvSpPr/>
      </dsp:nvSpPr>
      <dsp:spPr>
        <a:xfrm>
          <a:off x="2185156" y="1224640"/>
          <a:ext cx="1471985" cy="883191"/>
        </a:xfrm>
        <a:prstGeom prst="rect">
          <a:avLst/>
        </a:prstGeom>
        <a:solidFill>
          <a:schemeClr val="accent4">
            <a:shade val="50000"/>
            <a:hueOff val="92505"/>
            <a:satOff val="-4567"/>
            <a:lumOff val="289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表面拉毛处理</a:t>
          </a:r>
        </a:p>
      </dsp:txBody>
      <dsp:txXfrm>
        <a:off x="2185156" y="1224640"/>
        <a:ext cx="1471985" cy="883191"/>
      </dsp:txXfrm>
    </dsp:sp>
    <dsp:sp modelId="{321A8079-82EF-44F4-B27E-90E82392D1DB}">
      <dsp:nvSpPr>
        <dsp:cNvPr id="0" name=""/>
        <dsp:cNvSpPr/>
      </dsp:nvSpPr>
      <dsp:spPr>
        <a:xfrm>
          <a:off x="1110607" y="2106031"/>
          <a:ext cx="3621084" cy="307956"/>
        </a:xfrm>
        <a:custGeom>
          <a:avLst/>
          <a:gdLst/>
          <a:ahLst/>
          <a:cxnLst/>
          <a:rect l="0" t="0" r="0" b="0"/>
          <a:pathLst>
            <a:path>
              <a:moveTo>
                <a:pt x="3621084" y="0"/>
              </a:moveTo>
              <a:lnTo>
                <a:pt x="3621084" y="171078"/>
              </a:lnTo>
              <a:lnTo>
                <a:pt x="0" y="171078"/>
              </a:lnTo>
              <a:lnTo>
                <a:pt x="0" y="307956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830227" y="2258317"/>
        <a:ext cx="181843" cy="3385"/>
      </dsp:txXfrm>
    </dsp:sp>
    <dsp:sp modelId="{3B29C143-B35E-4535-81BC-4E75CBD13C99}">
      <dsp:nvSpPr>
        <dsp:cNvPr id="0" name=""/>
        <dsp:cNvSpPr/>
      </dsp:nvSpPr>
      <dsp:spPr>
        <a:xfrm>
          <a:off x="3995698" y="1224640"/>
          <a:ext cx="1471985" cy="883191"/>
        </a:xfrm>
        <a:prstGeom prst="rect">
          <a:avLst/>
        </a:prstGeom>
        <a:solidFill>
          <a:schemeClr val="accent4">
            <a:shade val="50000"/>
            <a:hueOff val="115632"/>
            <a:satOff val="-5708"/>
            <a:lumOff val="361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厚度检查及处理</a:t>
          </a:r>
        </a:p>
      </dsp:txBody>
      <dsp:txXfrm>
        <a:off x="3995698" y="1224640"/>
        <a:ext cx="1471985" cy="883191"/>
      </dsp:txXfrm>
    </dsp:sp>
    <dsp:sp modelId="{59E1A127-2A56-4057-8829-DD556C471BC1}">
      <dsp:nvSpPr>
        <dsp:cNvPr id="0" name=""/>
        <dsp:cNvSpPr/>
      </dsp:nvSpPr>
      <dsp:spPr>
        <a:xfrm>
          <a:off x="1844800" y="2842263"/>
          <a:ext cx="3079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56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990314" y="2886291"/>
        <a:ext cx="16927" cy="3385"/>
      </dsp:txXfrm>
    </dsp:sp>
    <dsp:sp modelId="{8194407A-88AA-4379-8873-5BF0785B4167}">
      <dsp:nvSpPr>
        <dsp:cNvPr id="0" name=""/>
        <dsp:cNvSpPr/>
      </dsp:nvSpPr>
      <dsp:spPr>
        <a:xfrm>
          <a:off x="374614" y="2446388"/>
          <a:ext cx="1471985" cy="883191"/>
        </a:xfrm>
        <a:prstGeom prst="rect">
          <a:avLst/>
        </a:prstGeom>
        <a:solidFill>
          <a:schemeClr val="accent4">
            <a:shade val="50000"/>
            <a:hueOff val="138758"/>
            <a:satOff val="-6850"/>
            <a:lumOff val="434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喷撒陶瓷颗粒或烧结砂</a:t>
          </a:r>
        </a:p>
      </dsp:txBody>
      <dsp:txXfrm>
        <a:off x="374614" y="2446388"/>
        <a:ext cx="1471985" cy="883191"/>
      </dsp:txXfrm>
    </dsp:sp>
    <dsp:sp modelId="{70075D3A-25EF-4AEF-BFFA-5846E304B673}">
      <dsp:nvSpPr>
        <dsp:cNvPr id="0" name=""/>
        <dsp:cNvSpPr/>
      </dsp:nvSpPr>
      <dsp:spPr>
        <a:xfrm>
          <a:off x="3655342" y="2842263"/>
          <a:ext cx="3079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56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800856" y="2886291"/>
        <a:ext cx="16927" cy="3385"/>
      </dsp:txXfrm>
    </dsp:sp>
    <dsp:sp modelId="{9510F24B-0E53-4984-B585-473BA3719710}">
      <dsp:nvSpPr>
        <dsp:cNvPr id="0" name=""/>
        <dsp:cNvSpPr/>
      </dsp:nvSpPr>
      <dsp:spPr>
        <a:xfrm>
          <a:off x="2185156" y="2446388"/>
          <a:ext cx="1471985" cy="883191"/>
        </a:xfrm>
        <a:prstGeom prst="rect">
          <a:avLst/>
        </a:prstGeom>
        <a:solidFill>
          <a:schemeClr val="accent4">
            <a:shade val="50000"/>
            <a:hueOff val="115632"/>
            <a:satOff val="-5708"/>
            <a:lumOff val="361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晾至规定养护时间</a:t>
          </a:r>
        </a:p>
      </dsp:txBody>
      <dsp:txXfrm>
        <a:off x="2185156" y="2446388"/>
        <a:ext cx="1471985" cy="883191"/>
      </dsp:txXfrm>
    </dsp:sp>
    <dsp:sp modelId="{470C3107-7D43-45CD-A71C-B6F5438D4A3B}">
      <dsp:nvSpPr>
        <dsp:cNvPr id="0" name=""/>
        <dsp:cNvSpPr/>
      </dsp:nvSpPr>
      <dsp:spPr>
        <a:xfrm>
          <a:off x="1110607" y="3327779"/>
          <a:ext cx="3621084" cy="307956"/>
        </a:xfrm>
        <a:custGeom>
          <a:avLst/>
          <a:gdLst/>
          <a:ahLst/>
          <a:cxnLst/>
          <a:rect l="0" t="0" r="0" b="0"/>
          <a:pathLst>
            <a:path>
              <a:moveTo>
                <a:pt x="3621084" y="0"/>
              </a:moveTo>
              <a:lnTo>
                <a:pt x="3621084" y="171078"/>
              </a:lnTo>
              <a:lnTo>
                <a:pt x="0" y="171078"/>
              </a:lnTo>
              <a:lnTo>
                <a:pt x="0" y="307956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830227" y="3480065"/>
        <a:ext cx="181843" cy="3385"/>
      </dsp:txXfrm>
    </dsp:sp>
    <dsp:sp modelId="{4CAED212-DE61-499C-982C-122DDEC82E1C}">
      <dsp:nvSpPr>
        <dsp:cNvPr id="0" name=""/>
        <dsp:cNvSpPr/>
      </dsp:nvSpPr>
      <dsp:spPr>
        <a:xfrm>
          <a:off x="3995698" y="2446388"/>
          <a:ext cx="1471985" cy="883191"/>
        </a:xfrm>
        <a:prstGeom prst="rect">
          <a:avLst/>
        </a:prstGeom>
        <a:solidFill>
          <a:schemeClr val="accent4">
            <a:shade val="50000"/>
            <a:hueOff val="92505"/>
            <a:satOff val="-4567"/>
            <a:lumOff val="2893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表面清理</a:t>
          </a:r>
        </a:p>
      </dsp:txBody>
      <dsp:txXfrm>
        <a:off x="3995698" y="2446388"/>
        <a:ext cx="1471985" cy="883191"/>
      </dsp:txXfrm>
    </dsp:sp>
    <dsp:sp modelId="{C6FB3BAD-5324-4622-B36D-76F4EB0CE381}">
      <dsp:nvSpPr>
        <dsp:cNvPr id="0" name=""/>
        <dsp:cNvSpPr/>
      </dsp:nvSpPr>
      <dsp:spPr>
        <a:xfrm>
          <a:off x="1844800" y="4064011"/>
          <a:ext cx="3079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56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990314" y="4108039"/>
        <a:ext cx="16927" cy="3385"/>
      </dsp:txXfrm>
    </dsp:sp>
    <dsp:sp modelId="{7C7D165B-4CBB-4C8E-9E3B-7E97581A66C2}">
      <dsp:nvSpPr>
        <dsp:cNvPr id="0" name=""/>
        <dsp:cNvSpPr/>
      </dsp:nvSpPr>
      <dsp:spPr>
        <a:xfrm>
          <a:off x="374614" y="3668136"/>
          <a:ext cx="1471985" cy="883191"/>
        </a:xfrm>
        <a:prstGeom prst="rect">
          <a:avLst/>
        </a:prstGeom>
        <a:solidFill>
          <a:schemeClr val="accent4">
            <a:shade val="50000"/>
            <a:hueOff val="69379"/>
            <a:satOff val="-3425"/>
            <a:lumOff val="217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滚涂罩面</a:t>
          </a:r>
        </a:p>
      </dsp:txBody>
      <dsp:txXfrm>
        <a:off x="374614" y="3668136"/>
        <a:ext cx="1471985" cy="883191"/>
      </dsp:txXfrm>
    </dsp:sp>
    <dsp:sp modelId="{22821117-4D58-4B29-9D95-BBA3279A541E}">
      <dsp:nvSpPr>
        <dsp:cNvPr id="0" name=""/>
        <dsp:cNvSpPr/>
      </dsp:nvSpPr>
      <dsp:spPr>
        <a:xfrm>
          <a:off x="3655342" y="4064011"/>
          <a:ext cx="30795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7956" y="4572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3800856" y="4108039"/>
        <a:ext cx="16927" cy="3385"/>
      </dsp:txXfrm>
    </dsp:sp>
    <dsp:sp modelId="{5A58C619-EF01-4BA3-8D37-9607E8549AFF}">
      <dsp:nvSpPr>
        <dsp:cNvPr id="0" name=""/>
        <dsp:cNvSpPr/>
      </dsp:nvSpPr>
      <dsp:spPr>
        <a:xfrm>
          <a:off x="2185156" y="3668136"/>
          <a:ext cx="1471985" cy="883191"/>
        </a:xfrm>
        <a:prstGeom prst="rect">
          <a:avLst/>
        </a:prstGeom>
        <a:solidFill>
          <a:schemeClr val="accent4">
            <a:shade val="50000"/>
            <a:hueOff val="46253"/>
            <a:satOff val="-2283"/>
            <a:lumOff val="144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喷涂罩光</a:t>
          </a:r>
        </a:p>
      </dsp:txBody>
      <dsp:txXfrm>
        <a:off x="2185156" y="3668136"/>
        <a:ext cx="1471985" cy="883191"/>
      </dsp:txXfrm>
    </dsp:sp>
    <dsp:sp modelId="{6762F0D1-84C3-4DF4-A32C-115583EE5E86}">
      <dsp:nvSpPr>
        <dsp:cNvPr id="0" name=""/>
        <dsp:cNvSpPr/>
      </dsp:nvSpPr>
      <dsp:spPr>
        <a:xfrm>
          <a:off x="3995698" y="3668136"/>
          <a:ext cx="1471985" cy="883191"/>
        </a:xfrm>
        <a:prstGeom prst="rect">
          <a:avLst/>
        </a:prstGeom>
        <a:solidFill>
          <a:schemeClr val="accent4">
            <a:shade val="50000"/>
            <a:hueOff val="23126"/>
            <a:satOff val="-1142"/>
            <a:lumOff val="72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rPr>
            <a:t>完工验收</a:t>
          </a:r>
        </a:p>
      </dsp:txBody>
      <dsp:txXfrm>
        <a:off x="3995698" y="3668136"/>
        <a:ext cx="1471985" cy="883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bkpt" val="endCnv"/>
          <dgm:param type="contDir" val="sameDir"/>
          <dgm:param type="grDir" val="tL"/>
          <dgm:param type="flowDir" val="row"/>
        </dgm:alg>
      </dgm:if>
      <dgm:else name="Name3">
        <dgm:alg type="snake">
          <dgm:param type="bkpt" val="endCnv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dim" val="1D"/>
                <dgm:param type="connRout" val="bend"/>
                <dgm:param type="begPts" val="midR bCtr"/>
                <dgm:param type="endPts" val="midL tCtr"/>
              </dgm:alg>
            </dgm:if>
            <dgm:else name="Name6">
              <dgm:alg type="conn">
                <dgm:param type="dim" val="1D"/>
                <dgm:param type="connRout" val="ben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C4BB56D1-D8CF-4779-B64F-6E457B3C2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EE113FF2-60FC-41A1-8301-7BC22327890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15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17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2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22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31875"/>
            <a:ext cx="9144000" cy="12452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41572" y="1270785"/>
            <a:ext cx="8662126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结构</a:t>
            </a:r>
            <a:r>
              <a:rPr lang="zh-CN" altLang="en-US" sz="4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亮化水硬性</a:t>
            </a:r>
            <a:r>
              <a:rPr lang="zh-CN" altLang="en-US" sz="4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冷铺涂层</a:t>
            </a:r>
            <a:endParaRPr lang="zh-CN" altLang="en-US" sz="4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41572" y="2984674"/>
            <a:ext cx="6688184" cy="225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</a:rPr>
              <a:t>汇报人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</a:rPr>
              <a:t>: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</a:rPr>
              <a:t>卞立波 副教授</a:t>
            </a:r>
            <a:endParaRPr lang="en-US" altLang="zh-CN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</a:rPr>
              <a:t>汇报单位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</a:rPr>
              <a:t>: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</a:rPr>
              <a:t>北京建筑大学</a:t>
            </a:r>
            <a:endParaRPr lang="en-US" altLang="zh-CN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</a:rPr>
              <a:t>邮箱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</a:rPr>
              <a:t>: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bianlibo@bucea.edu.cn</a:t>
            </a:r>
            <a:endParaRPr lang="zh-CN" altLang="en-US" b="0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000"/>
            <a:ext cx="4724400" cy="1143000"/>
          </a:xfrm>
          <a:prstGeom prst="rect">
            <a:avLst/>
          </a:prstGeom>
        </p:spPr>
      </p:pic>
      <p:pic>
        <p:nvPicPr>
          <p:cNvPr id="7" name="图片 6" descr="微信图片_201708271033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6362700" y="4076700"/>
            <a:ext cx="1142365" cy="44189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80490" y="1824355"/>
            <a:ext cx="6805295" cy="404558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366395" y="507365"/>
            <a:ext cx="8166735" cy="6451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</a:t>
            </a:r>
            <a:r>
              <a:rPr lang="zh-CN" altLang="en-U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结构亮化水硬性冷铺涂层</a:t>
            </a:r>
            <a:r>
              <a:rPr kumimoji="0" lang="zh-CN" altLang="zh-CN" sz="36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技术指标</a:t>
            </a:r>
            <a:endParaRPr kumimoji="0" lang="zh-CN" altLang="zh-CN" sz="3600" b="1" i="0" u="none" strike="noStrike" kern="120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514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95582" y="173582"/>
            <a:ext cx="6540500" cy="747078"/>
            <a:chOff x="1043211" y="422434"/>
            <a:chExt cx="6972300" cy="747078"/>
          </a:xfrm>
        </p:grpSpPr>
        <p:sp>
          <p:nvSpPr>
            <p:cNvPr id="6" name="带形: 上凸 5"/>
            <p:cNvSpPr/>
            <p:nvPr/>
          </p:nvSpPr>
          <p:spPr>
            <a:xfrm>
              <a:off x="1043211" y="422434"/>
              <a:ext cx="6972300" cy="747078"/>
            </a:xfrm>
            <a:prstGeom prst="ribbon2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2398713" y="479584"/>
              <a:ext cx="42481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zh-CN" altLang="en-US" sz="3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施工前后路面对比</a:t>
              </a:r>
              <a:endPara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0" y="4721013"/>
            <a:ext cx="9144000" cy="21369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81699" y="4834954"/>
            <a:ext cx="8568267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结构亮化水硬性冷铺涂层</a:t>
            </a:r>
            <a:r>
              <a:rPr lang="zh-CN" altLang="en-US" sz="1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优点：施工工艺较为简单、无需任何大型设备。材料绿色环保，具有热熔涂料无可比拟的施工优越性、抗剥落性、抗裂性。既可以用于凹凸不平的纹理路面，又可用于平面型路面。内掺耐磨粉料结合高分子乳液的柔韧性，提供给路面更好的耐磨性。利用</a:t>
            </a:r>
            <a:r>
              <a:rPr lang="zh-CN" altLang="en-US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“喷砂法”避免了“撒砂法”彩砂脱落的常见弊端。同时由于是整体胶浆式摊铺路面，喷涂防滑砂后，滚涂丰满高强漆膜，路面面层平整而致密，使得路面的耐污染性更好。</a:t>
            </a:r>
            <a:endParaRPr lang="zh-CN" altLang="en-US" b="1" kern="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27570" y="1169554"/>
            <a:ext cx="8888859" cy="3302564"/>
            <a:chOff x="127570" y="1169554"/>
            <a:chExt cx="8888859" cy="3302564"/>
          </a:xfrm>
        </p:grpSpPr>
        <p:grpSp>
          <p:nvGrpSpPr>
            <p:cNvPr id="22" name="组合 21"/>
            <p:cNvGrpSpPr/>
            <p:nvPr/>
          </p:nvGrpSpPr>
          <p:grpSpPr>
            <a:xfrm>
              <a:off x="127570" y="1169554"/>
              <a:ext cx="8888859" cy="3302564"/>
              <a:chOff x="166632" y="1361479"/>
              <a:chExt cx="8888859" cy="3302564"/>
            </a:xfrm>
          </p:grpSpPr>
          <p:pic>
            <p:nvPicPr>
              <p:cNvPr id="3" name="图片 2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66632" y="1362843"/>
                <a:ext cx="4399200" cy="33012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</p:pic>
          <p:grpSp>
            <p:nvGrpSpPr>
              <p:cNvPr id="21" name="组合 20"/>
              <p:cNvGrpSpPr/>
              <p:nvPr/>
            </p:nvGrpSpPr>
            <p:grpSpPr>
              <a:xfrm>
                <a:off x="4656294" y="1361479"/>
                <a:ext cx="4399197" cy="3302563"/>
                <a:chOff x="4271168" y="1418450"/>
                <a:chExt cx="4399197" cy="3302563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72163" y="1418451"/>
                  <a:ext cx="2112001" cy="1584001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58363" y="1418450"/>
                  <a:ext cx="2112002" cy="1584002"/>
                </a:xfrm>
                <a:prstGeom prst="rect">
                  <a:avLst/>
                </a:prstGeom>
              </p:spPr>
            </p:pic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4271168" y="3125155"/>
                  <a:ext cx="2112996" cy="1584000"/>
                </a:xfrm>
                <a:prstGeom prst="rect">
                  <a:avLst/>
                </a:prstGeom>
              </p:spPr>
            </p:pic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6558362" y="3137013"/>
                  <a:ext cx="2112001" cy="1584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" name="组合 26"/>
            <p:cNvGrpSpPr/>
            <p:nvPr/>
          </p:nvGrpSpPr>
          <p:grpSpPr>
            <a:xfrm>
              <a:off x="2316256" y="2261603"/>
              <a:ext cx="2210514" cy="2210514"/>
              <a:chOff x="2316256" y="2261603"/>
              <a:chExt cx="2210514" cy="2210514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2316256" y="2261603"/>
                <a:ext cx="2210514" cy="22105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26" name="图片 2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59513" y="2304860"/>
                <a:ext cx="2124000" cy="2124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404888" y="531139"/>
            <a:ext cx="4334224" cy="665480"/>
            <a:chOff x="1149073" y="607436"/>
            <a:chExt cx="6786278" cy="646331"/>
          </a:xfrm>
        </p:grpSpPr>
        <p:sp>
          <p:nvSpPr>
            <p:cNvPr id="6" name="流程图: 过程 5"/>
            <p:cNvSpPr/>
            <p:nvPr/>
          </p:nvSpPr>
          <p:spPr>
            <a:xfrm>
              <a:off x="2038350" y="607436"/>
              <a:ext cx="5156200" cy="595630"/>
            </a:xfrm>
            <a:prstGeom prst="flowChartProcess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49073" y="607436"/>
              <a:ext cx="67862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70000"/>
                <a:buFont typeface="Arial" panose="020B0604020202020204" pitchFamily="34" charset="0"/>
                <a:buNone/>
                <a:defRPr/>
              </a:pPr>
              <a:r>
                <a:rPr lang="zh-CN" altLang="en-US" sz="3600" b="1" noProof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六、工程案例</a:t>
              </a:r>
              <a:endParaRPr kumimoji="0" lang="zh-CN" altLang="en-US" sz="36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62043" y="1384393"/>
            <a:ext cx="3308152" cy="747078"/>
            <a:chOff x="262043" y="1384393"/>
            <a:chExt cx="3308152" cy="747078"/>
          </a:xfrm>
        </p:grpSpPr>
        <p:sp>
          <p:nvSpPr>
            <p:cNvPr id="10" name="流程图: 过程 9"/>
            <p:cNvSpPr/>
            <p:nvPr/>
          </p:nvSpPr>
          <p:spPr>
            <a:xfrm>
              <a:off x="262043" y="1384393"/>
              <a:ext cx="1335603" cy="747078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案例一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597647" y="1384393"/>
              <a:ext cx="1972548" cy="74707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ingFangSC-Regular"/>
                </a:rPr>
                <a:t>河北高碑店项目</a:t>
              </a:r>
              <a:endPara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ngFangSC-Regular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73031" y="2204945"/>
            <a:ext cx="8092765" cy="4320000"/>
            <a:chOff x="584947" y="2238562"/>
            <a:chExt cx="8092765" cy="4320000"/>
          </a:xfrm>
        </p:grpSpPr>
        <p:pic>
          <p:nvPicPr>
            <p:cNvPr id="11" name="图片 10"/>
            <p:cNvPicPr/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00512" y="2238562"/>
              <a:ext cx="3877200" cy="4320000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4947" y="2238562"/>
              <a:ext cx="3877200" cy="432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3788" y="345795"/>
            <a:ext cx="4065528" cy="747078"/>
            <a:chOff x="53788" y="345795"/>
            <a:chExt cx="4065528" cy="747078"/>
          </a:xfrm>
        </p:grpSpPr>
        <p:sp>
          <p:nvSpPr>
            <p:cNvPr id="10" name="流程图: 过程 9"/>
            <p:cNvSpPr/>
            <p:nvPr/>
          </p:nvSpPr>
          <p:spPr>
            <a:xfrm>
              <a:off x="53788" y="345795"/>
              <a:ext cx="1274616" cy="747078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案例二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328404" y="345795"/>
              <a:ext cx="2790912" cy="74707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ingFangSC-Regular"/>
                </a:rPr>
                <a:t>北京大兴菊园北里项目</a:t>
              </a:r>
              <a:endPara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ngFangSC-Regular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63505" y="1409225"/>
            <a:ext cx="8216990" cy="5167406"/>
            <a:chOff x="616506" y="1415949"/>
            <a:chExt cx="8216990" cy="51674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06" y="1415949"/>
              <a:ext cx="3877200" cy="516740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6296" y="1415949"/>
              <a:ext cx="3877200" cy="51674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359243"/>
            <a:ext cx="4723130" cy="747078"/>
            <a:chOff x="248497" y="1422657"/>
            <a:chExt cx="4723130" cy="747078"/>
          </a:xfrm>
        </p:grpSpPr>
        <p:sp>
          <p:nvSpPr>
            <p:cNvPr id="10" name="流程图: 过程 9"/>
            <p:cNvSpPr/>
            <p:nvPr/>
          </p:nvSpPr>
          <p:spPr>
            <a:xfrm>
              <a:off x="248497" y="1422657"/>
              <a:ext cx="1336463" cy="747078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案例三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584960" y="1422657"/>
              <a:ext cx="3386667" cy="74707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ingFangSC-Regular"/>
                </a:rPr>
                <a:t>西宁市同仁路、黄河路项目</a:t>
              </a:r>
              <a:endPara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ngFangSC-Regular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56247" y="1530757"/>
            <a:ext cx="8231506" cy="4968000"/>
            <a:chOff x="483341" y="2062780"/>
            <a:chExt cx="8231506" cy="4968000"/>
          </a:xfrm>
        </p:grpSpPr>
        <p:pic>
          <p:nvPicPr>
            <p:cNvPr id="11" name="图片 10"/>
            <p:cNvPicPr/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3341" y="2062780"/>
              <a:ext cx="3876570" cy="4968000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38277" y="2062780"/>
              <a:ext cx="3876570" cy="496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359243"/>
            <a:ext cx="4456853" cy="747078"/>
            <a:chOff x="248497" y="1422657"/>
            <a:chExt cx="4723130" cy="747078"/>
          </a:xfrm>
        </p:grpSpPr>
        <p:sp>
          <p:nvSpPr>
            <p:cNvPr id="10" name="流程图: 过程 9"/>
            <p:cNvSpPr/>
            <p:nvPr/>
          </p:nvSpPr>
          <p:spPr>
            <a:xfrm>
              <a:off x="248497" y="1422657"/>
              <a:ext cx="1336463" cy="747078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案例四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584960" y="1422657"/>
              <a:ext cx="3386667" cy="74707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ingFangSC-Regular"/>
                </a:rPr>
                <a:t>江苏省苏州昆山项目</a:t>
              </a:r>
              <a:endPara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ngFangSC-Regular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9131" y="1530758"/>
            <a:ext cx="8325737" cy="4967999"/>
            <a:chOff x="483340" y="2062779"/>
            <a:chExt cx="8325737" cy="4967999"/>
          </a:xfrm>
        </p:grpSpPr>
        <p:pic>
          <p:nvPicPr>
            <p:cNvPr id="11" name="图片 10"/>
            <p:cNvPicPr/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3340" y="2062779"/>
              <a:ext cx="3969703" cy="4967999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38277" y="2062779"/>
              <a:ext cx="3970800" cy="496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359243"/>
            <a:ext cx="4456853" cy="747078"/>
            <a:chOff x="248497" y="1422657"/>
            <a:chExt cx="4723130" cy="747078"/>
          </a:xfrm>
        </p:grpSpPr>
        <p:sp>
          <p:nvSpPr>
            <p:cNvPr id="10" name="流程图: 过程 9"/>
            <p:cNvSpPr/>
            <p:nvPr/>
          </p:nvSpPr>
          <p:spPr>
            <a:xfrm>
              <a:off x="248497" y="1422657"/>
              <a:ext cx="1336463" cy="747078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案例五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584960" y="1422657"/>
              <a:ext cx="3386667" cy="74707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ingFangSC-Regular"/>
                </a:rPr>
                <a:t>山西运城市政项目</a:t>
              </a:r>
              <a:endParaRPr lang="zh-CN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ngFangSC-Regular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26798" y="1463024"/>
            <a:ext cx="8490404" cy="4967999"/>
            <a:chOff x="523979" y="2062779"/>
            <a:chExt cx="8490404" cy="4967999"/>
          </a:xfrm>
        </p:grpSpPr>
        <p:pic>
          <p:nvPicPr>
            <p:cNvPr id="11" name="图片 10"/>
            <p:cNvPicPr/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3979" y="2062779"/>
              <a:ext cx="4054497" cy="4967998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59886" y="2062780"/>
              <a:ext cx="4054497" cy="496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带形: 上凸 1"/>
          <p:cNvSpPr/>
          <p:nvPr/>
        </p:nvSpPr>
        <p:spPr>
          <a:xfrm>
            <a:off x="274320" y="2186093"/>
            <a:ext cx="8595359" cy="2485814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Impact" panose="020B0806030902050204" pitchFamily="34" charset="0"/>
              </a:rPr>
              <a:t>THANK YOU!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3689771" y="765387"/>
            <a:ext cx="1764453" cy="747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5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 录</a:t>
            </a:r>
            <a:endParaRPr lang="zh-CN" altLang="en-US" sz="5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Rectangle 3"/>
          <p:cNvSpPr txBox="1"/>
          <p:nvPr/>
        </p:nvSpPr>
        <p:spPr>
          <a:xfrm>
            <a:off x="730250" y="1612900"/>
            <a:ext cx="8279130" cy="49104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一、项目</a:t>
            </a: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背景</a:t>
            </a:r>
            <a:endParaRPr lang="en-US" altLang="zh-CN" sz="3600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亮化水硬性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冷铺涂层</a:t>
            </a:r>
            <a:r>
              <a:rPr lang="zh-CN" altLang="zh-CN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  <a:endParaRPr lang="en-US" altLang="zh-CN" sz="3600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结构亮化水硬性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冷铺涂层材料</a:t>
            </a: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组成</a:t>
            </a:r>
            <a:endParaRPr lang="zh-CN" altLang="en-US" sz="3600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结构亮化水硬性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冷铺涂层</a:t>
            </a:r>
            <a:r>
              <a:rPr lang="zh-CN" altLang="zh-CN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工艺流程</a:t>
            </a:r>
            <a:endParaRPr lang="en-US" altLang="zh-CN" sz="3600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五、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结构亮化水硬性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冷铺涂层</a:t>
            </a: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技术指标</a:t>
            </a:r>
            <a:endParaRPr lang="en-US" altLang="zh-CN" sz="3600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609600" indent="-60960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3600" b="1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六、工程案例</a:t>
            </a:r>
            <a:endParaRPr lang="zh-CN" altLang="en-US" sz="3600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417830"/>
            <a:ext cx="9144000" cy="109474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100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35843" y="408255"/>
            <a:ext cx="4072314" cy="666941"/>
            <a:chOff x="1223311" y="582085"/>
            <a:chExt cx="6786278" cy="620981"/>
          </a:xfrm>
        </p:grpSpPr>
        <p:sp>
          <p:nvSpPr>
            <p:cNvPr id="6" name="流程图: 过程 5"/>
            <p:cNvSpPr/>
            <p:nvPr/>
          </p:nvSpPr>
          <p:spPr>
            <a:xfrm>
              <a:off x="2038350" y="607436"/>
              <a:ext cx="5156200" cy="595630"/>
            </a:xfrm>
            <a:prstGeom prst="flowChartProcess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23311" y="582085"/>
              <a:ext cx="6786278" cy="601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70000"/>
                <a:buFont typeface="Arial" panose="020B0604020202020204" pitchFamily="34" charset="0"/>
                <a:buNone/>
                <a:defRPr/>
              </a:pPr>
              <a:r>
                <a:rPr lang="zh-CN" altLang="en-US" sz="36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000514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一、施工背景</a:t>
              </a:r>
              <a:endParaRPr kumimoji="0" lang="zh-CN" altLang="en-US" sz="36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2318" y="1300963"/>
            <a:ext cx="5567103" cy="4969510"/>
            <a:chOff x="-1023519" y="2068921"/>
            <a:chExt cx="5567103" cy="4969510"/>
          </a:xfrm>
        </p:grpSpPr>
        <p:pic>
          <p:nvPicPr>
            <p:cNvPr id="11" name="图片 10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-1023519" y="2068921"/>
              <a:ext cx="5567103" cy="496951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3387884" y="6466405"/>
              <a:ext cx="1155700" cy="572025"/>
            </a:xfrm>
            <a:prstGeom prst="rect">
              <a:avLst/>
            </a:prstGeom>
            <a:solidFill>
              <a:srgbClr val="45D3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水损</a:t>
              </a:r>
              <a:endParaRPr lang="zh-CN" altLang="en-US" sz="28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328348" y="1280353"/>
            <a:ext cx="5562600" cy="4990119"/>
            <a:chOff x="1045557" y="731420"/>
            <a:chExt cx="5562600" cy="4990119"/>
          </a:xfrm>
        </p:grpSpPr>
        <p:pic>
          <p:nvPicPr>
            <p:cNvPr id="3" name="图片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45557" y="731420"/>
              <a:ext cx="5562600" cy="4990119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5452457" y="5149514"/>
              <a:ext cx="1155700" cy="572025"/>
            </a:xfrm>
            <a:prstGeom prst="rect">
              <a:avLst/>
            </a:prstGeom>
            <a:solidFill>
              <a:srgbClr val="45D3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裂缝</a:t>
              </a:r>
              <a:endParaRPr lang="zh-CN" altLang="en-US" sz="2800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581400" y="1287040"/>
            <a:ext cx="5562600" cy="4990120"/>
            <a:chOff x="2078574" y="798094"/>
            <a:chExt cx="5562600" cy="4990120"/>
          </a:xfrm>
        </p:grpSpPr>
        <p:pic>
          <p:nvPicPr>
            <p:cNvPr id="13" name="图片 1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574" y="798094"/>
              <a:ext cx="5562600" cy="499012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6485474" y="5216189"/>
              <a:ext cx="1155700" cy="572025"/>
            </a:xfrm>
            <a:prstGeom prst="rect">
              <a:avLst/>
            </a:prstGeom>
            <a:solidFill>
              <a:srgbClr val="45D3A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车辙</a:t>
              </a:r>
              <a:endParaRPr lang="zh-CN" altLang="en-US" sz="2800" dirty="0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15" y="1496100"/>
            <a:ext cx="6096000" cy="457200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257491" y="1296479"/>
            <a:ext cx="8827522" cy="5311032"/>
            <a:chOff x="224925" y="1149835"/>
            <a:chExt cx="8827522" cy="5073590"/>
          </a:xfrm>
        </p:grpSpPr>
        <p:grpSp>
          <p:nvGrpSpPr>
            <p:cNvPr id="29" name="组合 28"/>
            <p:cNvGrpSpPr/>
            <p:nvPr/>
          </p:nvGrpSpPr>
          <p:grpSpPr>
            <a:xfrm>
              <a:off x="224925" y="1149835"/>
              <a:ext cx="8827522" cy="5073589"/>
              <a:chOff x="224925" y="1149835"/>
              <a:chExt cx="8827522" cy="5073589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252" y="1149836"/>
                <a:ext cx="8821195" cy="5073588"/>
              </a:xfrm>
              <a:prstGeom prst="rect">
                <a:avLst/>
              </a:prstGeom>
            </p:spPr>
          </p:pic>
          <p:sp>
            <p:nvSpPr>
              <p:cNvPr id="28" name="矩形 27"/>
              <p:cNvSpPr/>
              <p:nvPr/>
            </p:nvSpPr>
            <p:spPr>
              <a:xfrm>
                <a:off x="224925" y="1149835"/>
                <a:ext cx="2217349" cy="6929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dirty="0">
                    <a:solidFill>
                      <a:schemeClr val="tx1"/>
                    </a:solidFill>
                  </a:rPr>
                  <a:t>传统补救措施</a:t>
                </a:r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224925" y="5405023"/>
              <a:ext cx="8821195" cy="81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虽能修补路面，但投入成本高。</a:t>
              </a:r>
              <a:endParaRPr lang="zh-CN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68" y="1296478"/>
            <a:ext cx="6361456" cy="5311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3689773" y="629920"/>
            <a:ext cx="1764453" cy="747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sz="5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4155" y="1276252"/>
            <a:ext cx="8719351" cy="3815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kern="1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结构亮化水硬性冷铺涂层</a:t>
            </a:r>
            <a:r>
              <a:rPr lang="zh-CN" altLang="en-US" sz="2800" b="1" kern="1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是在原有的结构</a:t>
            </a:r>
            <a:r>
              <a:rPr lang="zh-CN" altLang="en-US" sz="2800" b="1" kern="1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上加铺一层厚度为</a:t>
            </a:r>
            <a:r>
              <a:rPr lang="en-US" altLang="zh-C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2mm-4mm</a:t>
            </a:r>
            <a:r>
              <a:rPr lang="zh-CN" altLang="en-US" sz="2800" b="1" kern="1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彩色耐磨耗层。</a:t>
            </a:r>
            <a:r>
              <a:rPr lang="zh-CN" altLang="en-US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既有无机材料的刚性，又有机材料的柔性，发生交联反应性后使其与沥青或混凝土基层具有永久性的结合力，从而</a:t>
            </a:r>
            <a:r>
              <a:rPr lang="zh-CN" altLang="en-US" sz="2800" b="1" kern="100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提供给路面更好的耐磨性。</a:t>
            </a:r>
            <a:endParaRPr lang="en-US" altLang="zh-CN" sz="2800" b="1" kern="100" dirty="0">
              <a:solidFill>
                <a:srgbClr val="0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28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b="1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特点：</a:t>
            </a:r>
            <a:r>
              <a:rPr lang="zh-CN" altLang="en-US" sz="2800" b="1" kern="100" dirty="0">
                <a:latin typeface="黑体" panose="02010609060101010101" pitchFamily="49" charset="-122"/>
                <a:ea typeface="黑体" panose="02010609060101010101" pitchFamily="49" charset="-122"/>
              </a:rPr>
              <a:t>耐磨、防滑、防污、绿色环保、美观。</a:t>
            </a:r>
            <a:endParaRPr lang="zh-CN" altLang="en-US" sz="2800" b="1" kern="1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endParaRPr lang="zh-CN" altLang="en-US" sz="2800" b="1" kern="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endParaRPr lang="zh-CN" altLang="en-US" sz="2800" b="1" kern="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endParaRPr lang="zh-CN" altLang="en-US" sz="1800" kern="1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470" y="396240"/>
            <a:ext cx="8166735" cy="6451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结构亮化水硬性冷铺涂层</a:t>
            </a:r>
            <a:r>
              <a:rPr kumimoji="0" lang="zh-CN" altLang="zh-CN" sz="36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简介</a:t>
            </a:r>
            <a:endParaRPr kumimoji="0" lang="zh-CN" altLang="en-US" sz="3600" b="1" i="0" u="none" strike="noStrike" kern="120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514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64970" y="3990981"/>
            <a:ext cx="8414058" cy="2735804"/>
            <a:chOff x="509448" y="3950341"/>
            <a:chExt cx="8414058" cy="2735804"/>
          </a:xfrm>
        </p:grpSpPr>
        <p:pic>
          <p:nvPicPr>
            <p:cNvPr id="6" name="图片 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3449641" y="3977999"/>
              <a:ext cx="2491831" cy="270814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448" y="3978000"/>
              <a:ext cx="2433651" cy="2708145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6431675" y="3950341"/>
              <a:ext cx="2491831" cy="2735803"/>
              <a:chOff x="6549614" y="3720170"/>
              <a:chExt cx="2491831" cy="2735803"/>
            </a:xfrm>
          </p:grpSpPr>
          <p:pic>
            <p:nvPicPr>
              <p:cNvPr id="11" name="图片 10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49614" y="3720170"/>
                <a:ext cx="2491831" cy="2708145"/>
              </a:xfrm>
              <a:prstGeom prst="rect">
                <a:avLst/>
              </a:prstGeom>
            </p:spPr>
          </p:pic>
          <p:sp>
            <p:nvSpPr>
              <p:cNvPr id="4" name="矩形 3"/>
              <p:cNvSpPr/>
              <p:nvPr/>
            </p:nvSpPr>
            <p:spPr>
              <a:xfrm>
                <a:off x="6549614" y="6032501"/>
                <a:ext cx="2491831" cy="423472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水性高分子路面做法</a:t>
                </a:r>
                <a:endPara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7835" y="1695450"/>
            <a:ext cx="2538095" cy="18764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845" y="1696085"/>
            <a:ext cx="2697480" cy="18757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96810" y="2604770"/>
            <a:ext cx="1395095" cy="1165860"/>
          </a:xfrm>
          <a:prstGeom prst="ellipse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48070" y="2597150"/>
            <a:ext cx="1315085" cy="1184910"/>
          </a:xfrm>
          <a:prstGeom prst="ellipse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57200" y="3163570"/>
            <a:ext cx="2216785" cy="4083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隶书" panose="02010509060101010101" pitchFamily="49" charset="-122"/>
                <a:ea typeface="隶书" panose="02010509060101010101" pitchFamily="49" charset="-122"/>
              </a:rPr>
              <a:t>改性基液</a:t>
            </a:r>
            <a:endParaRPr lang="zh-CN" altLang="en-US" sz="20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331845" y="3242945"/>
            <a:ext cx="2613025" cy="3289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隶书" panose="02010509060101010101" pitchFamily="49" charset="-122"/>
                <a:ea typeface="隶书" panose="02010509060101010101" pitchFamily="49" charset="-122"/>
              </a:rPr>
              <a:t>彩色颜料</a:t>
            </a:r>
            <a:endParaRPr lang="zh-CN" altLang="en-US" sz="20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24600" y="3174365"/>
            <a:ext cx="2613025" cy="3289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隶书" panose="02010509060101010101" pitchFamily="49" charset="-122"/>
                <a:ea typeface="隶书" panose="02010509060101010101" pitchFamily="49" charset="-122"/>
              </a:rPr>
              <a:t>耐磨防滑颗粒</a:t>
            </a:r>
            <a:endParaRPr lang="zh-CN" altLang="en-US" sz="20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48070" y="1407795"/>
            <a:ext cx="1311910" cy="1189355"/>
          </a:xfrm>
          <a:prstGeom prst="ellipse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42530" y="1411605"/>
            <a:ext cx="1207770" cy="1201420"/>
          </a:xfrm>
          <a:prstGeom prst="ellipse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8760" y="3983990"/>
            <a:ext cx="1823085" cy="236601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1509395" y="5941695"/>
            <a:ext cx="1822450" cy="4083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>
                <a:latin typeface="隶书" panose="02010509060101010101" pitchFamily="49" charset="-122"/>
                <a:ea typeface="隶书" panose="02010509060101010101" pitchFamily="49" charset="-122"/>
              </a:rPr>
              <a:t>罩面固化剂</a:t>
            </a:r>
            <a:endParaRPr lang="zh-CN" altLang="en-US" sz="20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2005" y="4166870"/>
            <a:ext cx="2446655" cy="2183765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4709795" y="5942330"/>
            <a:ext cx="2251710" cy="4083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 dirty="0">
                <a:latin typeface="隶书" panose="02010509060101010101" pitchFamily="49" charset="-122"/>
                <a:ea typeface="隶书" panose="02010509060101010101" pitchFamily="49" charset="-122"/>
              </a:rPr>
              <a:t>水硬性无机填料</a:t>
            </a:r>
            <a:endParaRPr lang="zh-CN" altLang="en-US" sz="20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04470" y="396240"/>
            <a:ext cx="8166735" cy="6451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结构亮化水硬性冷铺涂层</a:t>
            </a:r>
            <a:r>
              <a:rPr kumimoji="0" lang="zh-CN" altLang="zh-CN" sz="36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材料构成</a:t>
            </a:r>
            <a:endParaRPr kumimoji="0" lang="zh-CN" altLang="zh-CN" sz="3600" b="1" i="0" u="none" strike="noStrike" kern="120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514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817880" y="1378585"/>
          <a:ext cx="7552690" cy="506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9" name="文本框 38"/>
          <p:cNvSpPr txBox="1"/>
          <p:nvPr/>
        </p:nvSpPr>
        <p:spPr>
          <a:xfrm>
            <a:off x="204470" y="396240"/>
            <a:ext cx="8166735" cy="6451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结构亮化水硬性冷铺涂层</a:t>
            </a:r>
            <a:r>
              <a:rPr kumimoji="0" lang="zh-CN" altLang="zh-CN" sz="36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0514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施工工艺</a:t>
            </a:r>
            <a:endParaRPr kumimoji="0" lang="zh-CN" altLang="zh-CN" sz="3600" b="1" i="0" u="none" strike="noStrike" kern="120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0514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3689773" y="629920"/>
            <a:ext cx="1764453" cy="747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sz="5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01749" y="454938"/>
            <a:ext cx="6540500" cy="747078"/>
            <a:chOff x="1043211" y="422434"/>
            <a:chExt cx="6972300" cy="747078"/>
          </a:xfrm>
        </p:grpSpPr>
        <p:sp>
          <p:nvSpPr>
            <p:cNvPr id="2" name="带形: 上凸 1"/>
            <p:cNvSpPr/>
            <p:nvPr/>
          </p:nvSpPr>
          <p:spPr>
            <a:xfrm>
              <a:off x="1043211" y="422434"/>
              <a:ext cx="6972300" cy="747078"/>
            </a:xfrm>
            <a:prstGeom prst="ribbon2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9"/>
            <p:cNvSpPr txBox="1">
              <a:spLocks noChangeArrowheads="1"/>
            </p:cNvSpPr>
            <p:nvPr/>
          </p:nvSpPr>
          <p:spPr bwMode="auto">
            <a:xfrm>
              <a:off x="2398713" y="479584"/>
              <a:ext cx="42481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zh-CN" altLang="en-US" sz="3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关键环节施工流程</a:t>
              </a:r>
              <a:endPara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矩形: 圆角 4"/>
          <p:cNvSpPr/>
          <p:nvPr/>
        </p:nvSpPr>
        <p:spPr>
          <a:xfrm>
            <a:off x="109220" y="1377315"/>
            <a:ext cx="3454400" cy="74739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基层处理及修补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87260" y="2383850"/>
            <a:ext cx="7157145" cy="4228582"/>
            <a:chOff x="1021219" y="2358450"/>
            <a:chExt cx="7157145" cy="4228582"/>
          </a:xfrm>
        </p:grpSpPr>
        <p:grpSp>
          <p:nvGrpSpPr>
            <p:cNvPr id="21" name="组合 20"/>
            <p:cNvGrpSpPr/>
            <p:nvPr/>
          </p:nvGrpSpPr>
          <p:grpSpPr>
            <a:xfrm>
              <a:off x="1021219" y="2358450"/>
              <a:ext cx="3240000" cy="2026800"/>
              <a:chOff x="1021219" y="2358450"/>
              <a:chExt cx="3240000" cy="2026800"/>
            </a:xfrm>
          </p:grpSpPr>
          <p:pic>
            <p:nvPicPr>
              <p:cNvPr id="13" name="图片 12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021219" y="2358450"/>
                <a:ext cx="3240000" cy="2026800"/>
              </a:xfrm>
              <a:prstGeom prst="rect">
                <a:avLst/>
              </a:prstGeom>
            </p:spPr>
          </p:pic>
          <p:sp>
            <p:nvSpPr>
              <p:cNvPr id="16" name="矩形 15"/>
              <p:cNvSpPr/>
              <p:nvPr/>
            </p:nvSpPr>
            <p:spPr>
              <a:xfrm>
                <a:off x="1021219" y="4000500"/>
                <a:ext cx="3240000" cy="38475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rPr>
                  <a:t>清扫路面</a:t>
                </a:r>
                <a:endPara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4938364" y="2358450"/>
              <a:ext cx="3240000" cy="2026800"/>
              <a:chOff x="4938364" y="2358450"/>
              <a:chExt cx="3240000" cy="2026800"/>
            </a:xfrm>
          </p:grpSpPr>
          <p:pic>
            <p:nvPicPr>
              <p:cNvPr id="7" name="图片 6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38364" y="2358450"/>
                <a:ext cx="3240000" cy="2026800"/>
              </a:xfrm>
              <a:prstGeom prst="rect">
                <a:avLst/>
              </a:prstGeom>
            </p:spPr>
          </p:pic>
          <p:sp>
            <p:nvSpPr>
              <p:cNvPr id="17" name="矩形 16"/>
              <p:cNvSpPr/>
              <p:nvPr/>
            </p:nvSpPr>
            <p:spPr>
              <a:xfrm>
                <a:off x="4938364" y="4000500"/>
                <a:ext cx="3240000" cy="38475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rPr>
                  <a:t>贴边带</a:t>
                </a:r>
                <a:endPara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938364" y="4560232"/>
              <a:ext cx="3240000" cy="2026800"/>
              <a:chOff x="4938364" y="4560232"/>
              <a:chExt cx="3240000" cy="2026800"/>
            </a:xfrm>
          </p:grpSpPr>
          <p:pic>
            <p:nvPicPr>
              <p:cNvPr id="11" name="图片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38364" y="4560232"/>
                <a:ext cx="3240000" cy="2026800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4938364" y="6202282"/>
                <a:ext cx="3240000" cy="38475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rPr>
                  <a:t>修补路面</a:t>
                </a:r>
                <a:endPara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021219" y="4560232"/>
              <a:ext cx="3240000" cy="2026800"/>
              <a:chOff x="1021219" y="4560232"/>
              <a:chExt cx="3240000" cy="2026800"/>
            </a:xfrm>
          </p:grpSpPr>
          <p:pic>
            <p:nvPicPr>
              <p:cNvPr id="15" name="图片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1219" y="4560232"/>
                <a:ext cx="3240000" cy="2026800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>
              <a:xfrm>
                <a:off x="1021219" y="6202282"/>
                <a:ext cx="3240000" cy="38475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rPr>
                  <a:t>刷底漆</a:t>
                </a:r>
                <a:endPara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3689773" y="629920"/>
            <a:ext cx="1764453" cy="747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sz="5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01749" y="454938"/>
            <a:ext cx="6540500" cy="747078"/>
            <a:chOff x="1043211" y="422434"/>
            <a:chExt cx="6972300" cy="747078"/>
          </a:xfrm>
        </p:grpSpPr>
        <p:sp>
          <p:nvSpPr>
            <p:cNvPr id="2" name="带形: 上凸 1"/>
            <p:cNvSpPr/>
            <p:nvPr/>
          </p:nvSpPr>
          <p:spPr>
            <a:xfrm>
              <a:off x="1043211" y="422434"/>
              <a:ext cx="6972300" cy="747078"/>
            </a:xfrm>
            <a:prstGeom prst="ribbon2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9"/>
            <p:cNvSpPr txBox="1">
              <a:spLocks noChangeArrowheads="1"/>
            </p:cNvSpPr>
            <p:nvPr/>
          </p:nvSpPr>
          <p:spPr bwMode="auto">
            <a:xfrm>
              <a:off x="2398713" y="479584"/>
              <a:ext cx="42481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zh-CN" altLang="en-US" sz="3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关键环节施工流程</a:t>
              </a:r>
              <a:endPara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矩形: 圆角 4"/>
          <p:cNvSpPr/>
          <p:nvPr/>
        </p:nvSpPr>
        <p:spPr>
          <a:xfrm>
            <a:off x="234950" y="1463297"/>
            <a:ext cx="3390900" cy="74707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搅拌、摊铺、拉毛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87260" y="2339400"/>
            <a:ext cx="7157145" cy="4256642"/>
            <a:chOff x="1290019" y="2358450"/>
            <a:chExt cx="7157145" cy="4256642"/>
          </a:xfrm>
        </p:grpSpPr>
        <p:grpSp>
          <p:nvGrpSpPr>
            <p:cNvPr id="21" name="组合 20"/>
            <p:cNvGrpSpPr/>
            <p:nvPr/>
          </p:nvGrpSpPr>
          <p:grpSpPr>
            <a:xfrm>
              <a:off x="1290019" y="2358450"/>
              <a:ext cx="3240000" cy="2026800"/>
              <a:chOff x="1290019" y="2358450"/>
              <a:chExt cx="3240000" cy="2026800"/>
            </a:xfrm>
          </p:grpSpPr>
          <p:pic>
            <p:nvPicPr>
              <p:cNvPr id="13" name="图片 12"/>
              <p:cNvPicPr/>
              <p:nvPr/>
            </p:nvPicPr>
            <p:blipFill>
              <a:blip r:embed="rId1"/>
              <a:srcRect/>
              <a:stretch>
                <a:fillRect/>
              </a:stretch>
            </p:blipFill>
            <p:spPr>
              <a:xfrm>
                <a:off x="1290019" y="2358450"/>
                <a:ext cx="3240000" cy="2026800"/>
              </a:xfrm>
              <a:prstGeom prst="rect">
                <a:avLst/>
              </a:prstGeom>
            </p:spPr>
          </p:pic>
          <p:sp>
            <p:nvSpPr>
              <p:cNvPr id="16" name="矩形 15"/>
              <p:cNvSpPr/>
              <p:nvPr/>
            </p:nvSpPr>
            <p:spPr>
              <a:xfrm>
                <a:off x="1290019" y="4000500"/>
                <a:ext cx="3240000" cy="38475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rPr>
                  <a:t>配料搅拌</a:t>
                </a:r>
                <a:endPara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5207164" y="2358450"/>
              <a:ext cx="3240000" cy="2026800"/>
              <a:chOff x="5207164" y="2358450"/>
              <a:chExt cx="3240000" cy="2026800"/>
            </a:xfrm>
          </p:grpSpPr>
          <p:pic>
            <p:nvPicPr>
              <p:cNvPr id="7" name="图片 6"/>
              <p:cNvPicPr/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5207164" y="2358450"/>
                <a:ext cx="3240000" cy="2026800"/>
              </a:xfrm>
              <a:prstGeom prst="rect">
                <a:avLst/>
              </a:prstGeom>
            </p:spPr>
          </p:pic>
          <p:sp>
            <p:nvSpPr>
              <p:cNvPr id="17" name="矩形 16"/>
              <p:cNvSpPr/>
              <p:nvPr/>
            </p:nvSpPr>
            <p:spPr>
              <a:xfrm>
                <a:off x="5207164" y="4000500"/>
                <a:ext cx="3240000" cy="38475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rPr>
                  <a:t>倒浆</a:t>
                </a:r>
                <a:endPara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5207164" y="4560232"/>
              <a:ext cx="3240000" cy="2054860"/>
              <a:chOff x="5207164" y="4560232"/>
              <a:chExt cx="3240000" cy="2054860"/>
            </a:xfrm>
          </p:grpSpPr>
          <p:pic>
            <p:nvPicPr>
              <p:cNvPr id="11" name="图片 10"/>
              <p:cNvPicPr/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5207164" y="4560232"/>
                <a:ext cx="3240000" cy="2026800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5207164" y="6230342"/>
                <a:ext cx="3240000" cy="38475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rPr>
                  <a:t>拉毛处理</a:t>
                </a:r>
                <a:endPara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1290019" y="4560232"/>
              <a:ext cx="3240000" cy="2026800"/>
              <a:chOff x="1290019" y="4560232"/>
              <a:chExt cx="3240000" cy="2026800"/>
            </a:xfrm>
          </p:grpSpPr>
          <p:pic>
            <p:nvPicPr>
              <p:cNvPr id="15" name="图片 14"/>
              <p:cNvPicPr/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90019" y="4560232"/>
                <a:ext cx="3240000" cy="2026800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>
              <a:xfrm>
                <a:off x="1290019" y="6202282"/>
                <a:ext cx="3240000" cy="384750"/>
              </a:xfrm>
              <a:prstGeom prst="rect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rPr>
                  <a:t>面层摊铺</a:t>
                </a:r>
                <a:endParaRPr lang="zh-CN" altLang="en-US" sz="2000" dirty="0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3689773" y="629920"/>
            <a:ext cx="1764453" cy="747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CN" altLang="en-US" sz="5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01749" y="454938"/>
            <a:ext cx="6540500" cy="747078"/>
            <a:chOff x="1043211" y="422434"/>
            <a:chExt cx="6972300" cy="747078"/>
          </a:xfrm>
        </p:grpSpPr>
        <p:sp>
          <p:nvSpPr>
            <p:cNvPr id="2" name="带形: 上凸 1"/>
            <p:cNvSpPr/>
            <p:nvPr/>
          </p:nvSpPr>
          <p:spPr>
            <a:xfrm>
              <a:off x="1043211" y="422434"/>
              <a:ext cx="6972300" cy="747078"/>
            </a:xfrm>
            <a:prstGeom prst="ribbon2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9"/>
            <p:cNvSpPr txBox="1">
              <a:spLocks noChangeArrowheads="1"/>
            </p:cNvSpPr>
            <p:nvPr/>
          </p:nvSpPr>
          <p:spPr bwMode="auto">
            <a:xfrm>
              <a:off x="2398713" y="479584"/>
              <a:ext cx="42481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zh-CN" altLang="en-US" sz="3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关键环节施工流程</a:t>
              </a:r>
              <a:endParaRPr lang="zh-CN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矩形: 圆角 4"/>
          <p:cNvSpPr/>
          <p:nvPr/>
        </p:nvSpPr>
        <p:spPr>
          <a:xfrm>
            <a:off x="234950" y="1463297"/>
            <a:ext cx="3816350" cy="74707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喷砂、滚涂罩面罩光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87260" y="2383850"/>
            <a:ext cx="8156740" cy="4237592"/>
            <a:chOff x="987260" y="2383850"/>
            <a:chExt cx="8156740" cy="4237592"/>
          </a:xfrm>
        </p:grpSpPr>
        <p:grpSp>
          <p:nvGrpSpPr>
            <p:cNvPr id="25" name="组合 24"/>
            <p:cNvGrpSpPr/>
            <p:nvPr/>
          </p:nvGrpSpPr>
          <p:grpSpPr>
            <a:xfrm>
              <a:off x="987260" y="2383850"/>
              <a:ext cx="7157145" cy="4237592"/>
              <a:chOff x="1558819" y="2358450"/>
              <a:chExt cx="7157145" cy="4237592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1558819" y="2358450"/>
                <a:ext cx="3240000" cy="2026800"/>
                <a:chOff x="1558819" y="2358450"/>
                <a:chExt cx="3240000" cy="2026800"/>
              </a:xfrm>
            </p:grpSpPr>
            <p:pic>
              <p:nvPicPr>
                <p:cNvPr id="13" name="图片 12"/>
                <p:cNvPicPr/>
                <p:nvPr/>
              </p:nvPicPr>
              <p:blipFill>
                <a:blip r:embed="rId1"/>
                <a:srcRect/>
                <a:stretch>
                  <a:fillRect/>
                </a:stretch>
              </p:blipFill>
              <p:spPr>
                <a:xfrm>
                  <a:off x="1558819" y="2358450"/>
                  <a:ext cx="3240000" cy="2026800"/>
                </a:xfrm>
                <a:prstGeom prst="rect">
                  <a:avLst/>
                </a:prstGeom>
              </p:spPr>
            </p:pic>
            <p:sp>
              <p:nvSpPr>
                <p:cNvPr id="16" name="矩形 15"/>
                <p:cNvSpPr/>
                <p:nvPr/>
              </p:nvSpPr>
              <p:spPr>
                <a:xfrm>
                  <a:off x="1558819" y="4000500"/>
                  <a:ext cx="3240000" cy="384750"/>
                </a:xfrm>
                <a:prstGeom prst="rect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dirty="0">
                      <a:latin typeface="隶书" panose="02010509060101010101" pitchFamily="49" charset="-122"/>
                      <a:ea typeface="隶书" panose="02010509060101010101" pitchFamily="49" charset="-122"/>
                    </a:rPr>
                    <a:t>喷洒防滑砂</a:t>
                  </a:r>
                  <a:endPara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5475964" y="2358450"/>
                <a:ext cx="3240000" cy="2026800"/>
                <a:chOff x="5475964" y="2358450"/>
                <a:chExt cx="3240000" cy="2026800"/>
              </a:xfrm>
            </p:grpSpPr>
            <p:pic>
              <p:nvPicPr>
                <p:cNvPr id="7" name="图片 6"/>
                <p:cNvPicPr/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>
                <a:xfrm>
                  <a:off x="5475964" y="2358450"/>
                  <a:ext cx="3240000" cy="2026800"/>
                </a:xfrm>
                <a:prstGeom prst="rect">
                  <a:avLst/>
                </a:prstGeom>
              </p:spPr>
            </p:pic>
            <p:sp>
              <p:nvSpPr>
                <p:cNvPr id="17" name="矩形 16"/>
                <p:cNvSpPr/>
                <p:nvPr/>
              </p:nvSpPr>
              <p:spPr>
                <a:xfrm>
                  <a:off x="5475964" y="4000500"/>
                  <a:ext cx="3240000" cy="384750"/>
                </a:xfrm>
                <a:prstGeom prst="rect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dirty="0">
                      <a:latin typeface="隶书" panose="02010509060101010101" pitchFamily="49" charset="-122"/>
                      <a:ea typeface="隶书" panose="02010509060101010101" pitchFamily="49" charset="-122"/>
                    </a:rPr>
                    <a:t>罩面配料搅拌</a:t>
                  </a:r>
                  <a:endPara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5475964" y="4560232"/>
                <a:ext cx="3240000" cy="2026800"/>
                <a:chOff x="5475964" y="4560232"/>
                <a:chExt cx="3240000" cy="2026800"/>
              </a:xfrm>
            </p:grpSpPr>
            <p:pic>
              <p:nvPicPr>
                <p:cNvPr id="11" name="图片 10"/>
                <p:cNvPicPr/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5475964" y="4560232"/>
                  <a:ext cx="3240000" cy="2026800"/>
                </a:xfrm>
                <a:prstGeom prst="rect">
                  <a:avLst/>
                </a:prstGeom>
              </p:spPr>
            </p:pic>
            <p:sp>
              <p:nvSpPr>
                <p:cNvPr id="18" name="矩形 17"/>
                <p:cNvSpPr/>
                <p:nvPr/>
              </p:nvSpPr>
              <p:spPr>
                <a:xfrm>
                  <a:off x="5475964" y="6196924"/>
                  <a:ext cx="3240000" cy="384750"/>
                </a:xfrm>
                <a:prstGeom prst="rect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dirty="0">
                      <a:latin typeface="隶书" panose="02010509060101010101" pitchFamily="49" charset="-122"/>
                      <a:ea typeface="隶书" panose="02010509060101010101" pitchFamily="49" charset="-122"/>
                    </a:rPr>
                    <a:t>滚涂罩光</a:t>
                  </a:r>
                  <a:endPara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1558819" y="4560232"/>
                <a:ext cx="3240000" cy="2035810"/>
                <a:chOff x="1558819" y="4560232"/>
                <a:chExt cx="3240000" cy="2035810"/>
              </a:xfrm>
            </p:grpSpPr>
            <p:pic>
              <p:nvPicPr>
                <p:cNvPr id="15" name="图片 14"/>
                <p:cNvPicPr/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558819" y="4560232"/>
                  <a:ext cx="3240000" cy="2026800"/>
                </a:xfrm>
                <a:prstGeom prst="rect">
                  <a:avLst/>
                </a:prstGeom>
              </p:spPr>
            </p:pic>
            <p:sp>
              <p:nvSpPr>
                <p:cNvPr id="19" name="矩形 18"/>
                <p:cNvSpPr/>
                <p:nvPr/>
              </p:nvSpPr>
              <p:spPr>
                <a:xfrm>
                  <a:off x="1558819" y="6211292"/>
                  <a:ext cx="3240000" cy="384750"/>
                </a:xfrm>
                <a:prstGeom prst="rect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000" dirty="0">
                      <a:latin typeface="隶书" panose="02010509060101010101" pitchFamily="49" charset="-122"/>
                      <a:ea typeface="隶书" panose="02010509060101010101" pitchFamily="49" charset="-122"/>
                    </a:rPr>
                    <a:t>滚涂罩面</a:t>
                  </a:r>
                  <a:endParaRPr lang="zh-CN" altLang="en-US" sz="2000" dirty="0"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</p:grpSp>
        </p:grpSp>
        <p:sp>
          <p:nvSpPr>
            <p:cNvPr id="10" name="对话气泡: 圆角矩形 9"/>
            <p:cNvSpPr/>
            <p:nvPr/>
          </p:nvSpPr>
          <p:spPr>
            <a:xfrm>
              <a:off x="7244795" y="4688648"/>
              <a:ext cx="1899205" cy="837228"/>
            </a:xfrm>
            <a:prstGeom prst="wedgeRoundRectCallout">
              <a:avLst>
                <a:gd name="adj1" fmla="val -55631"/>
                <a:gd name="adj2" fmla="val 90348"/>
                <a:gd name="adj3" fmla="val 16667"/>
              </a:avLst>
            </a:prstGeom>
            <a:solidFill>
              <a:schemeClr val="accent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实际工程中用喷雾器喷洒罩光</a:t>
              </a:r>
              <a:endPara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5434,&quot;width&quot;:9141}"/>
</p:tagLst>
</file>

<file path=ppt/theme/theme1.xml><?xml version="1.0" encoding="utf-8"?>
<a:theme xmlns:a="http://schemas.openxmlformats.org/drawingml/2006/main" name="大都市">
  <a:themeElements>
    <a:clrScheme name="大都市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大都市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大都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TM03457491[[fn=大都市]]</Template>
  <TotalTime>0</TotalTime>
  <Words>796</Words>
  <Application>WPS 演示</Application>
  <PresentationFormat>全屏显示(4:3)</PresentationFormat>
  <Paragraphs>119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黑体</vt:lpstr>
      <vt:lpstr>Times New Roman</vt:lpstr>
      <vt:lpstr>华文楷体</vt:lpstr>
      <vt:lpstr>Calibri</vt:lpstr>
      <vt:lpstr>隶书</vt:lpstr>
      <vt:lpstr>微软雅黑</vt:lpstr>
      <vt:lpstr>楷体</vt:lpstr>
      <vt:lpstr>PingFangSC-Regular</vt:lpstr>
      <vt:lpstr>AMGDT</vt:lpstr>
      <vt:lpstr>Impact</vt:lpstr>
      <vt:lpstr>Calibri Light</vt:lpstr>
      <vt:lpstr>Arial Unicode MS</vt:lpstr>
      <vt:lpstr>大都市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 乙平</dc:creator>
  <cp:lastModifiedBy>卞</cp:lastModifiedBy>
  <cp:revision>71</cp:revision>
  <dcterms:created xsi:type="dcterms:W3CDTF">2021-05-08T13:15:00Z</dcterms:created>
  <dcterms:modified xsi:type="dcterms:W3CDTF">2021-05-26T01:17:31Z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